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24" r:id="rId17"/>
    <p:sldId id="417" r:id="rId18"/>
    <p:sldId id="425" r:id="rId19"/>
    <p:sldId id="418" r:id="rId20"/>
    <p:sldId id="427" r:id="rId21"/>
    <p:sldId id="426" r:id="rId22"/>
    <p:sldId id="419" r:id="rId23"/>
    <p:sldId id="420" r:id="rId24"/>
    <p:sldId id="423" r:id="rId25"/>
    <p:sldId id="422" r:id="rId26"/>
    <p:sldId id="428" r:id="rId27"/>
    <p:sldId id="429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20"/>
    <a:srgbClr val="91C14F"/>
    <a:srgbClr val="C3C0C0"/>
    <a:srgbClr val="767171"/>
    <a:srgbClr val="8AB36C"/>
    <a:srgbClr val="548235"/>
    <a:srgbClr val="B4D7B1"/>
    <a:srgbClr val="69B67C"/>
    <a:srgbClr val="6E9578"/>
    <a:srgbClr val="104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03" autoAdjust="0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2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50EF-D7EB-EA40-A3C7-B4F2DC7FB325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4F66-516E-CC47-87AC-149BE65A4C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0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CE99C-81E7-1544-B4DE-4EC204E1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9D4AE1-44FD-5C4B-81E6-884825F64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D3A4E-A7E9-D74B-8358-F68DD23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7EF720-2148-1F4F-AED7-26276513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AAABA2-6DD0-044B-A0A0-6E759A08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035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46833-5455-4B47-9C2E-D5C6A34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B1B42-F5BC-294A-A954-A2E0FCF1B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80FEB3-C7AB-F348-B7EA-E3630935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DE964-0342-314D-B2DD-AB74EC2A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4E008C-FD51-4C47-8DB7-AF16F3A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0FBC6-0D40-0F4E-B1E8-7A59C53A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06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D4D49-F224-7D41-9D4F-8BE4B4F5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B29EA-9E08-384C-AED8-90370C5C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0E31FD-D335-5248-8DD0-9D62E632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D2237A-A211-8349-9FDE-3256257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CF4C0-4FE2-D54C-9243-B37E7BC0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47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01BFC7-BAB9-D643-A477-E02E022DA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964757-68E1-7045-B19D-99010B82B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279F-A70E-0841-A06A-6E8BA59B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DCC5D-3192-F04D-9DEE-73EC2DBB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6BE4B9-A6FF-E64F-896A-DFE64A87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8682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BFCF82-A96F-3E44-9AFB-9720E3B9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pPr/>
              <a:t>2020/5/21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0BA49C-9308-E540-8F8B-95881E3C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AE9518-795F-5D40-8BB5-D1F5E82B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line_bottom">
            <a:extLst>
              <a:ext uri="{FF2B5EF4-FFF2-40B4-BE49-F238E27FC236}">
                <a16:creationId xmlns:a16="http://schemas.microsoft.com/office/drawing/2014/main" id="{31C7F0B6-F3D5-B54D-B9EF-6BE116C11FDD}"/>
              </a:ext>
            </a:extLst>
          </p:cNvPr>
          <p:cNvSpPr/>
          <p:nvPr userDrawn="1"/>
        </p:nvSpPr>
        <p:spPr>
          <a:xfrm>
            <a:off x="4691010" y="4965335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_top">
            <a:extLst>
              <a:ext uri="{FF2B5EF4-FFF2-40B4-BE49-F238E27FC236}">
                <a16:creationId xmlns:a16="http://schemas.microsoft.com/office/drawing/2014/main" id="{4B75313B-2FB4-0E44-A821-2CE3C529D0C1}"/>
              </a:ext>
            </a:extLst>
          </p:cNvPr>
          <p:cNvSpPr/>
          <p:nvPr userDrawn="1"/>
        </p:nvSpPr>
        <p:spPr>
          <a:xfrm>
            <a:off x="4691011" y="2267464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english_title">
            <a:extLst>
              <a:ext uri="{FF2B5EF4-FFF2-40B4-BE49-F238E27FC236}">
                <a16:creationId xmlns:a16="http://schemas.microsoft.com/office/drawing/2014/main" id="{0DD13F4D-9E83-AF44-B63A-47AD956BB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4138" y="3966681"/>
            <a:ext cx="4847861" cy="720000"/>
          </a:xfrm>
        </p:spPr>
        <p:txBody>
          <a:bodyPr anchor="ctr">
            <a:normAutofit/>
          </a:bodyPr>
          <a:lstStyle>
            <a:lvl1pPr marL="0" indent="0">
              <a:buNone/>
              <a:defRPr lang="zh-TW" altLang="en-US" sz="280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kumimoji="1" lang="en-US" altLang="zh-TW" dirty="0"/>
              <a:t>English title</a:t>
            </a:r>
            <a:endParaRPr kumimoji="1" lang="zh-TW" altLang="en-US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8168447-AAA9-4D49-B5D3-89A9FBD53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4139" y="2772000"/>
            <a:ext cx="2880000" cy="810000"/>
          </a:xfrm>
          <a:prstGeom prst="roundRect">
            <a:avLst/>
          </a:prstGeom>
          <a:gradFill flip="none" rotWithShape="1">
            <a:gsLst>
              <a:gs pos="0">
                <a:srgbClr val="91C14F"/>
              </a:gs>
              <a:gs pos="100000">
                <a:srgbClr val="B9CD2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zh-TW" altLang="en-US" sz="4000" smtClean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  <a:lvl2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 lang="zh-TW" altLang="en-US" smtClean="0"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 lang="zh-TW" altLang="en-US">
                <a:solidFill>
                  <a:schemeClr val="lt1"/>
                </a:solidFill>
                <a:latin typeface="+mn-lt"/>
                <a:ea typeface="+mn-ea"/>
              </a:defRPr>
            </a:lvl5pPr>
          </a:lstStyle>
          <a:p>
            <a:pPr marL="0" lvl="0" algn="ctr"/>
            <a:r>
              <a:rPr kumimoji="1" lang="zh-TW" altLang="en-US" dirty="0"/>
              <a:t>標題</a:t>
            </a: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1DE04F69-2DF1-0B49-A214-3179B486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950" y="2521985"/>
            <a:ext cx="2160000" cy="216000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zh-TW" altLang="en-US" sz="12800" b="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</a:lstStyle>
          <a:p>
            <a:pPr lvl="0"/>
            <a:r>
              <a:rPr kumimoji="1" lang="en-US" altLang="zh-TW" dirty="0"/>
              <a:t>00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53" y="4109823"/>
            <a:ext cx="586991" cy="5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Ø"/>
              <a:defRPr sz="2800" b="1">
                <a:gradFill flip="none" rotWithShape="1"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组合 69">
            <a:extLst>
              <a:ext uri="{FF2B5EF4-FFF2-40B4-BE49-F238E27FC236}">
                <a16:creationId xmlns:a16="http://schemas.microsoft.com/office/drawing/2014/main" id="{53988402-18B0-7549-B97A-06902762CAB8}"/>
              </a:ext>
            </a:extLst>
          </p:cNvPr>
          <p:cNvGrpSpPr/>
          <p:nvPr userDrawn="1"/>
        </p:nvGrpSpPr>
        <p:grpSpPr>
          <a:xfrm flipH="1">
            <a:off x="-11723" y="1167477"/>
            <a:ext cx="3708032" cy="97036"/>
            <a:chOff x="6911145" y="6507480"/>
            <a:chExt cx="4984946" cy="78378"/>
          </a:xfrm>
        </p:grpSpPr>
        <p:sp>
          <p:nvSpPr>
            <p:cNvPr id="8" name="任意多边形 70">
              <a:extLst>
                <a:ext uri="{FF2B5EF4-FFF2-40B4-BE49-F238E27FC236}">
                  <a16:creationId xmlns:a16="http://schemas.microsoft.com/office/drawing/2014/main" id="{AF677DC2-F0B4-5147-9987-2F63BA1D1679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71">
              <a:extLst>
                <a:ext uri="{FF2B5EF4-FFF2-40B4-BE49-F238E27FC236}">
                  <a16:creationId xmlns:a16="http://schemas.microsoft.com/office/drawing/2014/main" id="{24A864BB-9645-A540-837B-67AFB7FBEB17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2">
              <a:extLst>
                <a:ext uri="{FF2B5EF4-FFF2-40B4-BE49-F238E27FC236}">
                  <a16:creationId xmlns:a16="http://schemas.microsoft.com/office/drawing/2014/main" id="{D787162D-619C-0948-BFAD-94C1658BA25B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3">
              <a:extLst>
                <a:ext uri="{FF2B5EF4-FFF2-40B4-BE49-F238E27FC236}">
                  <a16:creationId xmlns:a16="http://schemas.microsoft.com/office/drawing/2014/main" id="{29B41E00-594B-C54C-8CD5-16475AD305CA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4">
              <a:extLst>
                <a:ext uri="{FF2B5EF4-FFF2-40B4-BE49-F238E27FC236}">
                  <a16:creationId xmlns:a16="http://schemas.microsoft.com/office/drawing/2014/main" id="{06CBB99C-0E18-8B48-8E96-4C012729637D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5">
              <a:extLst>
                <a:ext uri="{FF2B5EF4-FFF2-40B4-BE49-F238E27FC236}">
                  <a16:creationId xmlns:a16="http://schemas.microsoft.com/office/drawing/2014/main" id="{098ACE3D-0D0A-9944-8D1C-2FFC7EA096C4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20000"/>
                <a:lumOff val="8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95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Ø"/>
              <a:defRPr sz="2800" b="1">
                <a:gradFill flip="none" rotWithShape="1"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0127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FF2B-CB72-AE43-A738-9CB0BA8B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73C5F5-B345-7A4A-9D6D-A3790D46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1EE82-E524-224D-BC6B-E32A63AD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39219-D8D5-8444-B7FC-BCF24D25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11B33-46BC-6E40-A8CB-F48C9F01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579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9F35-8594-DB4E-A4D8-54946E19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75398-FC03-834F-8A18-A86A55120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205FF-FF48-3147-8A5C-7CF7E1F1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3970C-CCC3-224E-A2E3-DCF118B5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517DE3-95B9-8A40-A4B3-08B6AA50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4CBB2D-A241-1647-ADE6-9E47D1E5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56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3F4EB-6793-D343-BA0F-CEFDD587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44821A-223E-684C-8246-E66710462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16D00-3366-C24A-AE4E-75866BE27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276E74-E4F3-364C-A3E0-A48545525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703073-FBFC-9246-BF29-44B6501DD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58F065-54B4-BB4B-B4CC-A55DEAA8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F31941-E4E5-4C43-8361-A3B611CF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D782EF-3009-9A44-B1C8-6972A30A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247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528DF-A480-AA48-A471-332D8593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955166-A8CB-1B44-AB25-39BE40C8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FABE3A-E122-4842-B81A-BEE0C1CB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F0CE9-783B-7E4F-8085-4C97B5A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7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01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3CD32-F855-6F40-AA54-493D1946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F6BB-53B3-6142-BF63-C2D296FF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4263F-EB6F-CD4C-9A14-C62AFFCE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204074-3A20-EB4B-8303-60B23165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7C39CB-63DC-0D45-A6EC-2EF9ADD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BDB4D-9983-3C4D-B362-D271B33B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78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639ECF-4012-0A4F-B348-7CED46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7E41E-0B04-CC42-8A2B-3DC030F3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B654A-6354-F54F-93EE-0336A5543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4D3E07E-3237-B441-846B-D72D168709B4}" type="datetimeFigureOut">
              <a:rPr kumimoji="1" lang="zh-TW" altLang="en-US" smtClean="0"/>
              <a:pPr/>
              <a:t>2020/5/21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9F14E-552A-AC4B-93DE-EAAC3536A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5E2E86-1D95-6A45-AD14-17E0CC7A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9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04055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4.wdp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81CA03B0-5B7F-5848-A000-B06E9AB069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8000" y="0"/>
            <a:ext cx="12600000" cy="15747801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22F0AEE1-8B8E-7D48-8C8D-69B4EA88954A}"/>
              </a:ext>
            </a:extLst>
          </p:cNvPr>
          <p:cNvSpPr/>
          <p:nvPr/>
        </p:nvSpPr>
        <p:spPr>
          <a:xfrm>
            <a:off x="9360000" y="3016001"/>
            <a:ext cx="1260000" cy="360000"/>
          </a:xfrm>
          <a:prstGeom prst="roundRect">
            <a:avLst/>
          </a:prstGeo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284EC42-11F6-B94E-ADBC-6960DAC6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kumimoji="1" lang="zh-TW" altLang="en-US" dirty="0"/>
              <a:t>組員： </a:t>
            </a:r>
            <a:r>
              <a:rPr kumimoji="1" lang="en-US" altLang="zh-TW" dirty="0"/>
              <a:t>10646003 </a:t>
            </a:r>
            <a:r>
              <a:rPr kumimoji="1" lang="zh-TW" altLang="en-US" dirty="0"/>
              <a:t>黃峻彥</a:t>
            </a:r>
          </a:p>
          <a:p>
            <a:pPr algn="r"/>
            <a:r>
              <a:rPr kumimoji="1" lang="en-US" altLang="zh-TW" dirty="0"/>
              <a:t>10646006 </a:t>
            </a:r>
            <a:r>
              <a:rPr kumimoji="1" lang="zh-TW" altLang="en-US" dirty="0"/>
              <a:t>詹壹婷</a:t>
            </a:r>
          </a:p>
          <a:p>
            <a:pPr algn="r"/>
            <a:r>
              <a:rPr kumimoji="1" lang="en-US" altLang="zh-TW" dirty="0"/>
              <a:t>10646007 </a:t>
            </a:r>
            <a:r>
              <a:rPr kumimoji="1" lang="zh-TW" altLang="en-US" dirty="0"/>
              <a:t>李恩瑋</a:t>
            </a:r>
          </a:p>
          <a:p>
            <a:pPr algn="r"/>
            <a:r>
              <a:rPr kumimoji="1" lang="en-US" altLang="zh-TW" dirty="0"/>
              <a:t>10646016 </a:t>
            </a:r>
            <a:r>
              <a:rPr kumimoji="1" lang="zh-TW" altLang="en-US" dirty="0"/>
              <a:t>吳宇量</a:t>
            </a:r>
            <a:endParaRPr kumimoji="1" lang="en-US" altLang="zh-TW" dirty="0"/>
          </a:p>
          <a:p>
            <a:pPr algn="r"/>
            <a:endParaRPr kumimoji="1" lang="en-US" altLang="zh-TW" sz="100" dirty="0"/>
          </a:p>
          <a:p>
            <a:pPr algn="r"/>
            <a:r>
              <a:rPr kumimoji="1" lang="zh-TW" altLang="en-US" dirty="0"/>
              <a:t>指導老師：林宏仁  </a:t>
            </a:r>
          </a:p>
          <a:p>
            <a:pPr algn="r"/>
            <a:endParaRPr kumimoji="1" lang="zh-TW" altLang="en-US" dirty="0"/>
          </a:p>
          <a:p>
            <a:pPr algn="r"/>
            <a:endParaRPr kumimoji="1" lang="zh-TW" alt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F462F8D-D73B-864F-B57A-4BFB1DD41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kumimoji="1" lang="en" altLang="zh-TW" b="1" dirty="0" err="1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2700000" scaled="1"/>
                </a:gradFill>
              </a:rPr>
              <a:t>i</a:t>
            </a:r>
            <a:r>
              <a:rPr kumimoji="1" lang="zh-TW" altLang="en-US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2700000" scaled="1"/>
                </a:gradFill>
              </a:rPr>
              <a:t>心傘</a:t>
            </a:r>
            <a:r>
              <a:rPr kumimoji="1" lang="zh-TW" altLang="en-US" b="1" dirty="0">
                <a:solidFill>
                  <a:srgbClr val="6E9578"/>
                </a:solidFill>
              </a:rPr>
              <a:t> </a:t>
            </a:r>
            <a:r>
              <a:rPr kumimoji="1" lang="en-US" altLang="zh-TW" sz="2000" spc="300" dirty="0">
                <a:solidFill>
                  <a:schemeClr val="bg1"/>
                </a:solidFill>
              </a:rPr>
              <a:t>109409</a:t>
            </a:r>
            <a:endParaRPr kumimoji="1"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0D463DAC-B1E8-764E-BBED-40A7EBD2BCF8}"/>
              </a:ext>
            </a:extLst>
          </p:cNvPr>
          <p:cNvSpPr/>
          <p:nvPr/>
        </p:nvSpPr>
        <p:spPr>
          <a:xfrm rot="300000">
            <a:off x="7524000" y="2646000"/>
            <a:ext cx="252000" cy="180000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01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gn_up">
            <a:extLst>
              <a:ext uri="{FF2B5EF4-FFF2-40B4-BE49-F238E27FC236}">
                <a16:creationId xmlns:a16="http://schemas.microsoft.com/office/drawing/2014/main" id="{008B0515-D052-264A-B56F-D391A6E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00" y="850900"/>
            <a:ext cx="2374900" cy="5156200"/>
          </a:xfrm>
          <a:prstGeom prst="rect">
            <a:avLst/>
          </a:prstGeom>
        </p:spPr>
      </p:pic>
      <p:pic>
        <p:nvPicPr>
          <p:cNvPr id="8" name="login">
            <a:extLst>
              <a:ext uri="{FF2B5EF4-FFF2-40B4-BE49-F238E27FC236}">
                <a16:creationId xmlns:a16="http://schemas.microsoft.com/office/drawing/2014/main" id="{9EC72C5B-EFB0-A947-BAD9-5A2CA769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850900"/>
            <a:ext cx="2374900" cy="51562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8F19D93-456D-5243-97AE-C711E9A2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.</a:t>
            </a:r>
            <a:r>
              <a:rPr lang="zh-TW" altLang="en-US" dirty="0"/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154210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orrow_failed">
            <a:extLst>
              <a:ext uri="{FF2B5EF4-FFF2-40B4-BE49-F238E27FC236}">
                <a16:creationId xmlns:a16="http://schemas.microsoft.com/office/drawing/2014/main" id="{58AB59CF-2E8D-0047-AA62-062965F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850900"/>
            <a:ext cx="2374900" cy="5156200"/>
          </a:xfrm>
          <a:prstGeom prst="rect">
            <a:avLst/>
          </a:prstGeom>
        </p:spPr>
      </p:pic>
      <p:pic>
        <p:nvPicPr>
          <p:cNvPr id="9" name="borrow_success">
            <a:extLst>
              <a:ext uri="{FF2B5EF4-FFF2-40B4-BE49-F238E27FC236}">
                <a16:creationId xmlns:a16="http://schemas.microsoft.com/office/drawing/2014/main" id="{9C7BB2D5-91FB-FB43-9FD0-18F20F86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00" y="850900"/>
            <a:ext cx="2374900" cy="5156200"/>
          </a:xfrm>
          <a:prstGeom prst="rect">
            <a:avLst/>
          </a:prstGeom>
        </p:spPr>
      </p:pic>
      <p:pic>
        <p:nvPicPr>
          <p:cNvPr id="5" name="borrow_qrcode">
            <a:extLst>
              <a:ext uri="{FF2B5EF4-FFF2-40B4-BE49-F238E27FC236}">
                <a16:creationId xmlns:a16="http://schemas.microsoft.com/office/drawing/2014/main" id="{0942021E-42DA-1240-816F-9ED9737B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CBC4056B-6D02-AB44-9DFA-1404DFA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借取雨傘</a:t>
            </a:r>
          </a:p>
        </p:txBody>
      </p:sp>
    </p:spTree>
    <p:extLst>
      <p:ext uri="{BB962C8B-B14F-4D97-AF65-F5344CB8AC3E}">
        <p14:creationId xmlns:p14="http://schemas.microsoft.com/office/powerpoint/2010/main" val="269501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p">
            <a:extLst>
              <a:ext uri="{FF2B5EF4-FFF2-40B4-BE49-F238E27FC236}">
                <a16:creationId xmlns:a16="http://schemas.microsoft.com/office/drawing/2014/main" id="{6DFC4BD5-16F8-D14A-9536-5A830CB1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00" y="850900"/>
            <a:ext cx="2374900" cy="5156200"/>
          </a:xfrm>
          <a:prstGeom prst="rect">
            <a:avLst/>
          </a:prstGeom>
        </p:spPr>
      </p:pic>
      <p:pic>
        <p:nvPicPr>
          <p:cNvPr id="7" name="weather">
            <a:extLst>
              <a:ext uri="{FF2B5EF4-FFF2-40B4-BE49-F238E27FC236}">
                <a16:creationId xmlns:a16="http://schemas.microsoft.com/office/drawing/2014/main" id="{9EF42664-05CA-514A-8E88-7B2F6402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5B0CE3A-89CC-704D-A7CE-7490B58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站點地圖</a:t>
            </a:r>
          </a:p>
        </p:txBody>
      </p:sp>
    </p:spTree>
    <p:extLst>
      <p:ext uri="{BB962C8B-B14F-4D97-AF65-F5344CB8AC3E}">
        <p14:creationId xmlns:p14="http://schemas.microsoft.com/office/powerpoint/2010/main" val="101261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turn_failed">
            <a:extLst>
              <a:ext uri="{FF2B5EF4-FFF2-40B4-BE49-F238E27FC236}">
                <a16:creationId xmlns:a16="http://schemas.microsoft.com/office/drawing/2014/main" id="{75CE722F-1CFB-2A44-94A5-791309A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959760"/>
            <a:ext cx="2374900" cy="5156200"/>
          </a:xfrm>
          <a:prstGeom prst="rect">
            <a:avLst/>
          </a:prstGeom>
        </p:spPr>
      </p:pic>
      <p:pic>
        <p:nvPicPr>
          <p:cNvPr id="9" name="return_success">
            <a:extLst>
              <a:ext uri="{FF2B5EF4-FFF2-40B4-BE49-F238E27FC236}">
                <a16:creationId xmlns:a16="http://schemas.microsoft.com/office/drawing/2014/main" id="{CBA7467A-A2D7-2444-94AC-285566E3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00" y="959760"/>
            <a:ext cx="2374900" cy="5156200"/>
          </a:xfrm>
          <a:prstGeom prst="rect">
            <a:avLst/>
          </a:prstGeom>
        </p:spPr>
      </p:pic>
      <p:pic>
        <p:nvPicPr>
          <p:cNvPr id="11" name="return_qrcode">
            <a:extLst>
              <a:ext uri="{FF2B5EF4-FFF2-40B4-BE49-F238E27FC236}">
                <a16:creationId xmlns:a16="http://schemas.microsoft.com/office/drawing/2014/main" id="{C2EAE52F-6125-8342-AEBA-A3A1929B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00" y="959760"/>
            <a:ext cx="2374900" cy="5156200"/>
          </a:xfrm>
          <a:prstGeom prst="rect">
            <a:avLst/>
          </a:prstGeom>
        </p:spPr>
      </p:pic>
      <p:pic>
        <p:nvPicPr>
          <p:cNvPr id="5" name="borrow_list">
            <a:extLst>
              <a:ext uri="{FF2B5EF4-FFF2-40B4-BE49-F238E27FC236}">
                <a16:creationId xmlns:a16="http://schemas.microsoft.com/office/drawing/2014/main" id="{18CD029E-9EFE-BB45-9E41-05E8097B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00" y="95976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D48751F6-F01D-F54D-A3A8-307CB8A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歸還雨傘</a:t>
            </a:r>
          </a:p>
        </p:txBody>
      </p:sp>
    </p:spTree>
    <p:extLst>
      <p:ext uri="{BB962C8B-B14F-4D97-AF65-F5344CB8AC3E}">
        <p14:creationId xmlns:p14="http://schemas.microsoft.com/office/powerpoint/2010/main" val="205190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roblem_report">
            <a:extLst>
              <a:ext uri="{FF2B5EF4-FFF2-40B4-BE49-F238E27FC236}">
                <a16:creationId xmlns:a16="http://schemas.microsoft.com/office/drawing/2014/main" id="{F96B3261-A563-2A47-B63D-207BECC3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850900"/>
            <a:ext cx="2374900" cy="5156200"/>
          </a:xfrm>
          <a:prstGeom prst="rect">
            <a:avLst/>
          </a:prstGeom>
        </p:spPr>
      </p:pic>
      <p:pic>
        <p:nvPicPr>
          <p:cNvPr id="9" name="common_question">
            <a:extLst>
              <a:ext uri="{FF2B5EF4-FFF2-40B4-BE49-F238E27FC236}">
                <a16:creationId xmlns:a16="http://schemas.microsoft.com/office/drawing/2014/main" id="{ED0148AF-BE17-6B49-B37F-108915E9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00" y="850900"/>
            <a:ext cx="2374900" cy="5156200"/>
          </a:xfrm>
          <a:prstGeom prst="rect">
            <a:avLst/>
          </a:prstGeom>
        </p:spPr>
      </p:pic>
      <p:pic>
        <p:nvPicPr>
          <p:cNvPr id="5" name="user_info">
            <a:extLst>
              <a:ext uri="{FF2B5EF4-FFF2-40B4-BE49-F238E27FC236}">
                <a16:creationId xmlns:a16="http://schemas.microsoft.com/office/drawing/2014/main" id="{25E0184F-B504-C047-A229-767B4B6F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8A83612-1C22-3446-AAA4-59F1FA5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69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notification">
            <a:extLst>
              <a:ext uri="{FF2B5EF4-FFF2-40B4-BE49-F238E27FC236}">
                <a16:creationId xmlns:a16="http://schemas.microsoft.com/office/drawing/2014/main" id="{CB06D062-DB4A-1148-95DC-BED6162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000" y="830166"/>
            <a:ext cx="2394000" cy="5197668"/>
          </a:xfrm>
          <a:prstGeom prst="rect">
            <a:avLst/>
          </a:prstGeom>
        </p:spPr>
      </p:pic>
      <p:pic>
        <p:nvPicPr>
          <p:cNvPr id="9" name="iphone">
            <a:extLst>
              <a:ext uri="{FF2B5EF4-FFF2-40B4-BE49-F238E27FC236}">
                <a16:creationId xmlns:a16="http://schemas.microsoft.com/office/drawing/2014/main" id="{1C180801-A518-354B-9BA2-D2C7B7602A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551" y="729000"/>
            <a:ext cx="2692898" cy="540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推播</a:t>
            </a:r>
          </a:p>
        </p:txBody>
      </p:sp>
    </p:spTree>
    <p:extLst>
      <p:ext uri="{BB962C8B-B14F-4D97-AF65-F5344CB8AC3E}">
        <p14:creationId xmlns:p14="http://schemas.microsoft.com/office/powerpoint/2010/main" val="233111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0" y="1439850"/>
            <a:ext cx="9427779" cy="530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05041829-CE88-2A4A-A206-594509E88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Process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C07ED7C-89B8-C946-8F6B-49E036CF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0E627568-68BA-E149-8415-6D8043CB0F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icon3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9" y="777543"/>
            <a:ext cx="1800000" cy="1225688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icon2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38" y="4528683"/>
            <a:ext cx="997431" cy="108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F415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536" y="4826490"/>
            <a:ext cx="864261" cy="864261"/>
          </a:xfrm>
          <a:prstGeom prst="rect">
            <a:avLst/>
          </a:prstGeom>
        </p:spPr>
      </p:pic>
      <p:pic>
        <p:nvPicPr>
          <p:cNvPr id="16" name="icon_1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89" y="4557293"/>
            <a:ext cx="936148" cy="927899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預期流程 </a:t>
            </a:r>
            <a:r>
              <a:rPr lang="en-US" altLang="zh-TW" dirty="0"/>
              <a:t>– </a:t>
            </a:r>
            <a:r>
              <a:rPr lang="zh-TW" altLang="en-US" dirty="0"/>
              <a:t>借傘</a:t>
            </a:r>
          </a:p>
        </p:txBody>
      </p:sp>
    </p:spTree>
    <p:extLst>
      <p:ext uri="{BB962C8B-B14F-4D97-AF65-F5344CB8AC3E}">
        <p14:creationId xmlns:p14="http://schemas.microsoft.com/office/powerpoint/2010/main" val="43592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8606032" y="4314068"/>
            <a:ext cx="1375728" cy="1489613"/>
            <a:chOff x="8289239" y="4210395"/>
            <a:chExt cx="1375728" cy="1489613"/>
          </a:xfrm>
        </p:grpSpPr>
        <p:pic>
          <p:nvPicPr>
            <p:cNvPr id="9" name="qrcode">
              <a:extLst>
                <a:ext uri="{FF2B5EF4-FFF2-40B4-BE49-F238E27FC236}">
                  <a16:creationId xmlns:a16="http://schemas.microsoft.com/office/drawing/2014/main" id="{CAF5B2DB-D29E-EA4A-A34C-EC455E32F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rgbClr val="0F4155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6398" y="4523072"/>
              <a:ext cx="864261" cy="864261"/>
            </a:xfrm>
            <a:prstGeom prst="rect">
              <a:avLst/>
            </a:prstGeom>
          </p:spPr>
        </p:pic>
        <p:pic>
          <p:nvPicPr>
            <p:cNvPr id="8" name="icon2">
              <a:extLst>
                <a:ext uri="{FF2B5EF4-FFF2-40B4-BE49-F238E27FC236}">
                  <a16:creationId xmlns:a16="http://schemas.microsoft.com/office/drawing/2014/main" id="{6FC77BB0-F61C-5B40-94D9-DD2FBD076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9239" y="4210395"/>
              <a:ext cx="1375728" cy="1489613"/>
            </a:xfrm>
            <a:prstGeom prst="rect">
              <a:avLst/>
            </a:prstGeom>
          </p:spPr>
        </p:pic>
      </p:grp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icon3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9" y="777543"/>
            <a:ext cx="1800000" cy="1225688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gradFill>
              <a:gsLst>
                <a:gs pos="0">
                  <a:srgbClr val="91C14F"/>
                </a:gs>
                <a:gs pos="100000">
                  <a:srgbClr val="B9CD20"/>
                </a:gs>
              </a:gsLst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預期流程 </a:t>
            </a:r>
            <a:r>
              <a:rPr lang="en-US" altLang="zh-TW" dirty="0"/>
              <a:t>– </a:t>
            </a:r>
            <a:r>
              <a:rPr lang="zh-TW" altLang="en-US" dirty="0"/>
              <a:t>還傘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076" y="4420408"/>
            <a:ext cx="1070753" cy="157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7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ackground">
            <a:extLst>
              <a:ext uri="{FF2B5EF4-FFF2-40B4-BE49-F238E27FC236}">
                <a16:creationId xmlns:a16="http://schemas.microsoft.com/office/drawing/2014/main" id="{1056BF07-0478-2B4C-A08D-59FA0A6117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8000" y="0"/>
            <a:ext cx="12600000" cy="16800000"/>
          </a:xfrm>
          <a:prstGeom prst="rect">
            <a:avLst/>
          </a:prstGeom>
        </p:spPr>
      </p:pic>
      <p:grpSp>
        <p:nvGrpSpPr>
          <p:cNvPr id="36" name="subtitle6">
            <a:extLst>
              <a:ext uri="{FF2B5EF4-FFF2-40B4-BE49-F238E27FC236}">
                <a16:creationId xmlns:a16="http://schemas.microsoft.com/office/drawing/2014/main" id="{2984B413-C9DD-D04B-80AF-C296EE0D9DF1}"/>
              </a:ext>
            </a:extLst>
          </p:cNvPr>
          <p:cNvGrpSpPr/>
          <p:nvPr/>
        </p:nvGrpSpPr>
        <p:grpSpPr>
          <a:xfrm>
            <a:off x="8497937" y="5237503"/>
            <a:ext cx="4586397" cy="986396"/>
            <a:chOff x="8497937" y="5237503"/>
            <a:chExt cx="4586397" cy="986396"/>
          </a:xfrm>
        </p:grpSpPr>
        <p:sp>
          <p:nvSpPr>
            <p:cNvPr id="27" name="text6">
              <a:extLst>
                <a:ext uri="{FF2B5EF4-FFF2-40B4-BE49-F238E27FC236}">
                  <a16:creationId xmlns:a16="http://schemas.microsoft.com/office/drawing/2014/main" id="{BA529E69-47D3-AC45-B9A7-A3378DF2BA6F}"/>
                </a:ext>
              </a:extLst>
            </p:cNvPr>
            <p:cNvSpPr txBox="1"/>
            <p:nvPr/>
          </p:nvSpPr>
          <p:spPr>
            <a:xfrm>
              <a:off x="9484334" y="5460701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0" name="rectangle6">
              <a:extLst>
                <a:ext uri="{FF2B5EF4-FFF2-40B4-BE49-F238E27FC236}">
                  <a16:creationId xmlns:a16="http://schemas.microsoft.com/office/drawing/2014/main" id="{F6FB77AA-1156-C947-AB5C-6127DBF894CF}"/>
                </a:ext>
              </a:extLst>
            </p:cNvPr>
            <p:cNvSpPr/>
            <p:nvPr/>
          </p:nvSpPr>
          <p:spPr bwMode="auto">
            <a:xfrm>
              <a:off x="8497937" y="5237503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91C14F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6</a:t>
              </a:r>
              <a:endPara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5" name="subtitle5">
            <a:extLst>
              <a:ext uri="{FF2B5EF4-FFF2-40B4-BE49-F238E27FC236}">
                <a16:creationId xmlns:a16="http://schemas.microsoft.com/office/drawing/2014/main" id="{E530AE3B-D21C-2D46-A085-6CACF9A279A2}"/>
              </a:ext>
            </a:extLst>
          </p:cNvPr>
          <p:cNvGrpSpPr/>
          <p:nvPr/>
        </p:nvGrpSpPr>
        <p:grpSpPr>
          <a:xfrm>
            <a:off x="7662209" y="4213058"/>
            <a:ext cx="4586397" cy="986396"/>
            <a:chOff x="7662209" y="4213058"/>
            <a:chExt cx="4586397" cy="986396"/>
          </a:xfrm>
        </p:grpSpPr>
        <p:sp>
          <p:nvSpPr>
            <p:cNvPr id="24" name="text5">
              <a:extLst>
                <a:ext uri="{FF2B5EF4-FFF2-40B4-BE49-F238E27FC236}">
                  <a16:creationId xmlns:a16="http://schemas.microsoft.com/office/drawing/2014/main" id="{65040344-3724-3146-9DDF-520599F03C41}"/>
                </a:ext>
              </a:extLst>
            </p:cNvPr>
            <p:cNvSpPr txBox="1"/>
            <p:nvPr/>
          </p:nvSpPr>
          <p:spPr>
            <a:xfrm>
              <a:off x="8648606" y="4435381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系統架構圖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9" name="rectangle5">
              <a:extLst>
                <a:ext uri="{FF2B5EF4-FFF2-40B4-BE49-F238E27FC236}">
                  <a16:creationId xmlns:a16="http://schemas.microsoft.com/office/drawing/2014/main" id="{B9A942DB-C9EB-AB4C-BC2F-64CE0534A5FC}"/>
                </a:ext>
              </a:extLst>
            </p:cNvPr>
            <p:cNvSpPr/>
            <p:nvPr/>
          </p:nvSpPr>
          <p:spPr bwMode="auto">
            <a:xfrm>
              <a:off x="7662209" y="4213058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91C14F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5</a:t>
              </a:r>
              <a:endPara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4" name="subtitle4">
            <a:extLst>
              <a:ext uri="{FF2B5EF4-FFF2-40B4-BE49-F238E27FC236}">
                <a16:creationId xmlns:a16="http://schemas.microsoft.com/office/drawing/2014/main" id="{4915107B-4EBD-A94E-A767-7E030CDD0FA1}"/>
              </a:ext>
            </a:extLst>
          </p:cNvPr>
          <p:cNvGrpSpPr/>
          <p:nvPr/>
        </p:nvGrpSpPr>
        <p:grpSpPr>
          <a:xfrm>
            <a:off x="6826482" y="3188611"/>
            <a:ext cx="4586397" cy="986396"/>
            <a:chOff x="6826482" y="3188611"/>
            <a:chExt cx="4586397" cy="986396"/>
          </a:xfrm>
        </p:grpSpPr>
        <p:sp>
          <p:nvSpPr>
            <p:cNvPr id="21" name="text4">
              <a:extLst>
                <a:ext uri="{FF2B5EF4-FFF2-40B4-BE49-F238E27FC236}">
                  <a16:creationId xmlns:a16="http://schemas.microsoft.com/office/drawing/2014/main" id="{F43F8398-B102-2E44-AFC7-98A46368D268}"/>
                </a:ext>
              </a:extLst>
            </p:cNvPr>
            <p:cNvSpPr txBox="1"/>
            <p:nvPr/>
          </p:nvSpPr>
          <p:spPr>
            <a:xfrm>
              <a:off x="7812879" y="3410059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預期流程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8" name="rectangle4">
              <a:extLst>
                <a:ext uri="{FF2B5EF4-FFF2-40B4-BE49-F238E27FC236}">
                  <a16:creationId xmlns:a16="http://schemas.microsoft.com/office/drawing/2014/main" id="{CDBD005E-2CAB-C041-BF03-D18A31F9324B}"/>
                </a:ext>
              </a:extLst>
            </p:cNvPr>
            <p:cNvSpPr/>
            <p:nvPr/>
          </p:nvSpPr>
          <p:spPr bwMode="auto">
            <a:xfrm>
              <a:off x="6826482" y="3188611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33" name="subtitle3">
            <a:extLst>
              <a:ext uri="{FF2B5EF4-FFF2-40B4-BE49-F238E27FC236}">
                <a16:creationId xmlns:a16="http://schemas.microsoft.com/office/drawing/2014/main" id="{0CCDB800-0E77-DF48-8061-CF6B516F8463}"/>
              </a:ext>
            </a:extLst>
          </p:cNvPr>
          <p:cNvGrpSpPr/>
          <p:nvPr/>
        </p:nvGrpSpPr>
        <p:grpSpPr>
          <a:xfrm>
            <a:off x="5990755" y="2164164"/>
            <a:ext cx="4586397" cy="986396"/>
            <a:chOff x="5990755" y="2164164"/>
            <a:chExt cx="4586397" cy="986396"/>
          </a:xfrm>
        </p:grpSpPr>
        <p:sp>
          <p:nvSpPr>
            <p:cNvPr id="18" name="text3">
              <a:extLst>
                <a:ext uri="{FF2B5EF4-FFF2-40B4-BE49-F238E27FC236}">
                  <a16:creationId xmlns:a16="http://schemas.microsoft.com/office/drawing/2014/main" id="{49FE129F-DF0C-C14B-8265-A8167C04FE4B}"/>
                </a:ext>
              </a:extLst>
            </p:cNvPr>
            <p:cNvSpPr txBox="1"/>
            <p:nvPr/>
          </p:nvSpPr>
          <p:spPr>
            <a:xfrm>
              <a:off x="6977152" y="2384737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預期介面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" name="rectangle3">
              <a:extLst>
                <a:ext uri="{FF2B5EF4-FFF2-40B4-BE49-F238E27FC236}">
                  <a16:creationId xmlns:a16="http://schemas.microsoft.com/office/drawing/2014/main" id="{871927CD-4BA8-004B-96BE-7DA39FDFE69D}"/>
                </a:ext>
              </a:extLst>
            </p:cNvPr>
            <p:cNvSpPr/>
            <p:nvPr/>
          </p:nvSpPr>
          <p:spPr bwMode="auto">
            <a:xfrm>
              <a:off x="5990755" y="2164164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32" name="subtitle2">
            <a:extLst>
              <a:ext uri="{FF2B5EF4-FFF2-40B4-BE49-F238E27FC236}">
                <a16:creationId xmlns:a16="http://schemas.microsoft.com/office/drawing/2014/main" id="{F3116572-429C-F14A-B954-B357531CCE5F}"/>
              </a:ext>
            </a:extLst>
          </p:cNvPr>
          <p:cNvGrpSpPr/>
          <p:nvPr/>
        </p:nvGrpSpPr>
        <p:grpSpPr>
          <a:xfrm>
            <a:off x="5155028" y="1139717"/>
            <a:ext cx="4586397" cy="986396"/>
            <a:chOff x="5155028" y="1139717"/>
            <a:chExt cx="4586397" cy="986396"/>
          </a:xfrm>
        </p:grpSpPr>
        <p:sp>
          <p:nvSpPr>
            <p:cNvPr id="15" name="text2">
              <a:extLst>
                <a:ext uri="{FF2B5EF4-FFF2-40B4-BE49-F238E27FC236}">
                  <a16:creationId xmlns:a16="http://schemas.microsoft.com/office/drawing/2014/main" id="{6BE24DE8-571C-BB4C-8697-3BCE279294F7}"/>
                </a:ext>
              </a:extLst>
            </p:cNvPr>
            <p:cNvSpPr txBox="1"/>
            <p:nvPr/>
          </p:nvSpPr>
          <p:spPr>
            <a:xfrm>
              <a:off x="6141425" y="1359415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rm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6" name="rectangle2">
              <a:extLst>
                <a:ext uri="{FF2B5EF4-FFF2-40B4-BE49-F238E27FC236}">
                  <a16:creationId xmlns:a16="http://schemas.microsoft.com/office/drawing/2014/main" id="{B015C8E7-0A5B-DC4B-821D-9F5A57AB0A87}"/>
                </a:ext>
              </a:extLst>
            </p:cNvPr>
            <p:cNvSpPr/>
            <p:nvPr/>
          </p:nvSpPr>
          <p:spPr bwMode="auto">
            <a:xfrm>
              <a:off x="5155028" y="1139717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31" name="subtitle1">
            <a:extLst>
              <a:ext uri="{FF2B5EF4-FFF2-40B4-BE49-F238E27FC236}">
                <a16:creationId xmlns:a16="http://schemas.microsoft.com/office/drawing/2014/main" id="{CBC18E8B-DC7E-3442-AE47-0690988B0F4C}"/>
              </a:ext>
            </a:extLst>
          </p:cNvPr>
          <p:cNvGrpSpPr/>
          <p:nvPr/>
        </p:nvGrpSpPr>
        <p:grpSpPr>
          <a:xfrm>
            <a:off x="4319301" y="115270"/>
            <a:ext cx="4586397" cy="986396"/>
            <a:chOff x="4319301" y="115270"/>
            <a:chExt cx="4586397" cy="986396"/>
          </a:xfrm>
        </p:grpSpPr>
        <p:sp>
          <p:nvSpPr>
            <p:cNvPr id="12" name="text1">
              <a:extLst>
                <a:ext uri="{FF2B5EF4-FFF2-40B4-BE49-F238E27FC236}">
                  <a16:creationId xmlns:a16="http://schemas.microsoft.com/office/drawing/2014/main" id="{8F94E875-A485-4740-9C54-B9ECE24A9F67}"/>
                </a:ext>
              </a:extLst>
            </p:cNvPr>
            <p:cNvSpPr txBox="1"/>
            <p:nvPr/>
          </p:nvSpPr>
          <p:spPr>
            <a:xfrm>
              <a:off x="5305698" y="334093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rm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1">
              <a:extLst>
                <a:ext uri="{FF2B5EF4-FFF2-40B4-BE49-F238E27FC236}">
                  <a16:creationId xmlns:a16="http://schemas.microsoft.com/office/drawing/2014/main" id="{C7900B8D-923A-3949-9118-0955600E1BE5}"/>
                </a:ext>
              </a:extLst>
            </p:cNvPr>
            <p:cNvSpPr/>
            <p:nvPr/>
          </p:nvSpPr>
          <p:spPr bwMode="auto">
            <a:xfrm>
              <a:off x="4319301" y="115270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2" name="title">
            <a:extLst>
              <a:ext uri="{FF2B5EF4-FFF2-40B4-BE49-F238E27FC236}">
                <a16:creationId xmlns:a16="http://schemas.microsoft.com/office/drawing/2014/main" id="{72D0A296-9A5B-3242-95D5-A4C5894F32DB}"/>
              </a:ext>
            </a:extLst>
          </p:cNvPr>
          <p:cNvGrpSpPr/>
          <p:nvPr/>
        </p:nvGrpSpPr>
        <p:grpSpPr>
          <a:xfrm>
            <a:off x="1080000" y="720000"/>
            <a:ext cx="2332947" cy="1067613"/>
            <a:chOff x="2345143" y="2365645"/>
            <a:chExt cx="1800200" cy="823815"/>
          </a:xfrm>
        </p:grpSpPr>
        <p:sp>
          <p:nvSpPr>
            <p:cNvPr id="3" name="chinese">
              <a:extLst>
                <a:ext uri="{FF2B5EF4-FFF2-40B4-BE49-F238E27FC236}">
                  <a16:creationId xmlns:a16="http://schemas.microsoft.com/office/drawing/2014/main" id="{B6446744-2374-F844-B5E6-5C262FF3A132}"/>
                </a:ext>
              </a:extLst>
            </p:cNvPr>
            <p:cNvSpPr txBox="1"/>
            <p:nvPr/>
          </p:nvSpPr>
          <p:spPr>
            <a:xfrm>
              <a:off x="2345143" y="2365645"/>
              <a:ext cx="1800200" cy="67710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5333" b="1" dirty="0">
                  <a:solidFill>
                    <a:srgbClr val="B4D7B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5333" b="1" dirty="0">
                <a:solidFill>
                  <a:srgbClr val="B4D7B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" name="english">
              <a:extLst>
                <a:ext uri="{FF2B5EF4-FFF2-40B4-BE49-F238E27FC236}">
                  <a16:creationId xmlns:a16="http://schemas.microsoft.com/office/drawing/2014/main" id="{4716DDD4-455C-F84F-890C-2F4A25F6FF1F}"/>
                </a:ext>
              </a:extLst>
            </p:cNvPr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867" dirty="0">
                  <a:solidFill>
                    <a:srgbClr val="B4D7B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6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TW" dirty="0"/>
              <a:t>Frame Diagram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系統架構圖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5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系統架構圖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238" y="1085126"/>
            <a:ext cx="7697524" cy="5182608"/>
          </a:xfrm>
        </p:spPr>
      </p:pic>
      <p:pic>
        <p:nvPicPr>
          <p:cNvPr id="7" name="image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193756" y="4023852"/>
            <a:ext cx="1321594" cy="378952"/>
          </a:xfrm>
          <a:prstGeom prst="rect">
            <a:avLst/>
          </a:prstGeom>
          <a:ln/>
        </p:spPr>
      </p:pic>
      <p:pic>
        <p:nvPicPr>
          <p:cNvPr id="8" name="image9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73540" y="4452641"/>
            <a:ext cx="962025" cy="541584"/>
          </a:xfrm>
          <a:prstGeom prst="rect">
            <a:avLst/>
          </a:prstGeom>
          <a:ln/>
        </p:spPr>
      </p:pic>
      <p:pic>
        <p:nvPicPr>
          <p:cNvPr id="9" name="image8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091780" y="4977296"/>
            <a:ext cx="1285875" cy="330200"/>
          </a:xfrm>
          <a:prstGeom prst="rect">
            <a:avLst/>
          </a:prstGeom>
          <a:ln/>
        </p:spPr>
      </p:pic>
      <p:pic>
        <p:nvPicPr>
          <p:cNvPr id="10" name="image7.png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500" l="6563" r="90000">
                        <a14:foregroundMark x1="28906" y1="35139" x2="28906" y2="35139"/>
                        <a14:foregroundMark x1="21484" y1="32500" x2="21484" y2="32500"/>
                        <a14:foregroundMark x1="79297" y1="61528" x2="79297" y2="61528"/>
                        <a14:foregroundMark x1="28125" y1="75972" x2="28125" y2="75972"/>
                        <a14:foregroundMark x1="44453" y1="57500" x2="44453" y2="57500"/>
                        <a14:foregroundMark x1="20703" y1="78611" x2="20703" y2="78611"/>
                        <a14:foregroundMark x1="53438" y1="44722" x2="53672" y2="65694"/>
                        <a14:foregroundMark x1="68750" y1="51389" x2="71328" y2="62222"/>
                        <a14:foregroundMark x1="15547" y1="56389" x2="13750" y2="58750"/>
                        <a14:foregroundMark x1="20547" y1="60694" x2="28125" y2="59861"/>
                        <a14:foregroundMark x1="22031" y1="68750" x2="31641" y2="69583"/>
                        <a14:foregroundMark x1="22891" y1="78889" x2="28828" y2="77361"/>
                        <a14:foregroundMark x1="11172" y1="83472" x2="10703" y2="86944"/>
                        <a14:foregroundMark x1="58047" y1="60278" x2="57813" y2="63333"/>
                        <a14:foregroundMark x1="33359" y1="93194" x2="39531" y2="90833"/>
                        <a14:backgroundMark x1="62187" y1="22083" x2="80703" y2="27361"/>
                        <a14:backgroundMark x1="63672" y1="75972" x2="77813" y2="786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091780" y="5425665"/>
            <a:ext cx="1285875" cy="723900"/>
          </a:xfrm>
          <a:prstGeom prst="rect">
            <a:avLst/>
          </a:prstGeom>
          <a:ln/>
        </p:spPr>
      </p:pic>
      <p:pic>
        <p:nvPicPr>
          <p:cNvPr id="11" name="image1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1914524" y="4213328"/>
            <a:ext cx="1285875" cy="6604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62368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Results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01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371600" y="1346864"/>
            <a:ext cx="9982200" cy="4830099"/>
          </a:xfrm>
        </p:spPr>
        <p:txBody>
          <a:bodyPr/>
          <a:lstStyle/>
          <a:p>
            <a:pPr>
              <a:lnSpc>
                <a:spcPct val="250000"/>
              </a:lnSpc>
              <a:buSzPct val="120000"/>
              <a:buBlip>
                <a:blip r:embed="rId2"/>
              </a:buBlip>
            </a:pPr>
            <a:r>
              <a:rPr lang="zh-TW" altLang="en-US" dirty="0"/>
              <a:t>　</a:t>
            </a:r>
            <a:r>
              <a:rPr lang="zh-TW" altLang="zh-TW" dirty="0"/>
              <a:t>改變生活</a:t>
            </a:r>
            <a:r>
              <a:rPr lang="zh-TW" altLang="en-US" dirty="0"/>
              <a:t>方式</a:t>
            </a:r>
            <a:endParaRPr lang="en-US" altLang="zh-TW" dirty="0"/>
          </a:p>
          <a:p>
            <a:pPr>
              <a:lnSpc>
                <a:spcPct val="250000"/>
              </a:lnSpc>
              <a:buSzPct val="120000"/>
              <a:buBlip>
                <a:blip r:embed="rId2"/>
              </a:buBlip>
            </a:pPr>
            <a:r>
              <a:rPr lang="zh-TW" altLang="en-US" dirty="0"/>
              <a:t>　蒐集資料並以圖表呈現</a:t>
            </a:r>
            <a:endParaRPr lang="en-US" altLang="zh-TW" dirty="0"/>
          </a:p>
          <a:p>
            <a:pPr>
              <a:lnSpc>
                <a:spcPct val="250000"/>
              </a:lnSpc>
              <a:buSzPct val="120000"/>
              <a:buBlip>
                <a:blip r:embed="rId2"/>
              </a:buBlip>
            </a:pPr>
            <a:r>
              <a:rPr lang="zh-TW" altLang="en-US" dirty="0"/>
              <a:t>　</a:t>
            </a:r>
            <a:r>
              <a:rPr lang="zh-TW" altLang="zh-TW" dirty="0"/>
              <a:t>回報機制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703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1B32B29F-95E6-E944-B780-EC01E14CEDF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040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ctr"/>
            <a:r>
              <a:rPr kumimoji="1" lang="en" altLang="zh-TW" sz="6000" b="1" dirty="0">
                <a:solidFill>
                  <a:schemeClr val="tx1"/>
                </a:solidFill>
              </a:rPr>
              <a:t>END</a:t>
            </a:r>
            <a:endParaRPr kumimoji="1" lang="zh-TW" altLang="en-US" sz="60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>
            <a:extLst>
              <a:ext uri="{FF2B5EF4-FFF2-40B4-BE49-F238E27FC236}">
                <a16:creationId xmlns:a16="http://schemas.microsoft.com/office/drawing/2014/main" id="{3D311A07-8B61-1F48-B1A1-D4C97F1222CF}"/>
              </a:ext>
            </a:extLst>
          </p:cNvPr>
          <p:cNvSpPr txBox="1"/>
          <p:nvPr/>
        </p:nvSpPr>
        <p:spPr>
          <a:xfrm>
            <a:off x="838200" y="3429000"/>
            <a:ext cx="18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●：主要負責 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○：協助</a:t>
            </a:r>
          </a:p>
        </p:txBody>
      </p:sp>
      <p:graphicFrame>
        <p:nvGraphicFramePr>
          <p:cNvPr id="8" name="chart">
            <a:extLst>
              <a:ext uri="{FF2B5EF4-FFF2-40B4-BE49-F238E27FC236}">
                <a16:creationId xmlns:a16="http://schemas.microsoft.com/office/drawing/2014/main" id="{57EC86D2-4637-B543-8E40-310A5352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41452"/>
              </p:ext>
            </p:extLst>
          </p:nvPr>
        </p:nvGraphicFramePr>
        <p:xfrm>
          <a:off x="3935868" y="465593"/>
          <a:ext cx="5959248" cy="59268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7646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20877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黃峻彥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詹壹婷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李恩瑋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吳宇量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網頁設計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後端開發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資料庫建置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伺服器架設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硬體製作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報告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文件撰寫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簡報製作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7D11AE83-10EC-A942-A65B-3A0CD72A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24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補充內容</a:t>
            </a:r>
            <a:r>
              <a:rPr lang="en-US" altLang="zh-TW" dirty="0"/>
              <a:t>:</a:t>
            </a:r>
            <a:r>
              <a:rPr lang="zh-TW" altLang="en-US" dirty="0"/>
              <a:t>硬體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C89089-6691-4335-84EB-14E03426C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94" b="96941" l="1993" r="97421">
                        <a14:foregroundMark x1="3634" y1="22606" x2="16295" y2="20346"/>
                        <a14:foregroundMark x1="3986" y1="41223" x2="11020" y2="43085"/>
                        <a14:foregroundMark x1="3517" y1="24335" x2="3400" y2="40824"/>
                        <a14:foregroundMark x1="30012" y1="26463" x2="57796" y2="13165"/>
                        <a14:foregroundMark x1="10785" y1="94814" x2="10668" y2="43750"/>
                        <a14:foregroundMark x1="10668" y1="6782" x2="11020" y2="17553"/>
                        <a14:foregroundMark x1="11489" y1="5984" x2="10785" y2="5851"/>
                        <a14:foregroundMark x1="23798" y1="7979" x2="39508" y2="8112"/>
                        <a14:foregroundMark x1="39156" y1="24335" x2="70926" y2="264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147" y="1912893"/>
            <a:ext cx="4010637" cy="35357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8AAA809-0F8A-4975-A16A-4D06A49E9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7" b="89701" l="10000" r="92333">
                        <a14:foregroundMark x1="11333" y1="57807" x2="33833" y2="83056"/>
                        <a14:foregroundMark x1="34833" y1="82558" x2="91000" y2="40698"/>
                        <a14:foregroundMark x1="76167" y1="52990" x2="91833" y2="40698"/>
                        <a14:foregroundMark x1="87667" y1="36379" x2="92333" y2="40365"/>
                        <a14:foregroundMark x1="32667" y1="80565" x2="40000" y2="68439"/>
                        <a14:foregroundMark x1="85667" y1="35714" x2="91333" y2="38538"/>
                        <a14:foregroundMark x1="11833" y1="56811" x2="15000" y2="536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3334" y="1527508"/>
            <a:ext cx="4066772" cy="408032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97BF016-8C10-497C-9BC3-63ADF4AE924F}"/>
              </a:ext>
            </a:extLst>
          </p:cNvPr>
          <p:cNvSpPr txBox="1"/>
          <p:nvPr/>
        </p:nvSpPr>
        <p:spPr>
          <a:xfrm>
            <a:off x="2596043" y="5607836"/>
            <a:ext cx="8808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單晶片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240328-9F02-460F-8742-64BA3462B67F}"/>
              </a:ext>
            </a:extLst>
          </p:cNvPr>
          <p:cNvSpPr txBox="1"/>
          <p:nvPr/>
        </p:nvSpPr>
        <p:spPr>
          <a:xfrm>
            <a:off x="8136298" y="5260670"/>
            <a:ext cx="88084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繼電器</a:t>
            </a:r>
          </a:p>
        </p:txBody>
      </p:sp>
    </p:spTree>
    <p:extLst>
      <p:ext uri="{BB962C8B-B14F-4D97-AF65-F5344CB8AC3E}">
        <p14:creationId xmlns:p14="http://schemas.microsoft.com/office/powerpoint/2010/main" val="370797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補充內容</a:t>
            </a:r>
            <a:r>
              <a:rPr lang="en-US" altLang="zh-TW" dirty="0"/>
              <a:t>:</a:t>
            </a:r>
            <a:r>
              <a:rPr lang="zh-TW" altLang="en-US" dirty="0"/>
              <a:t>懲罰機制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69E584DE-5109-4A5A-AA70-3E8A5C385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09061"/>
              </p:ext>
            </p:extLst>
          </p:nvPr>
        </p:nvGraphicFramePr>
        <p:xfrm>
          <a:off x="3130492" y="2105962"/>
          <a:ext cx="5931016" cy="317327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17071">
                  <a:extLst>
                    <a:ext uri="{9D8B030D-6E8A-4147-A177-3AD203B41FA5}">
                      <a16:colId xmlns:a16="http://schemas.microsoft.com/office/drawing/2014/main" val="84746474"/>
                    </a:ext>
                  </a:extLst>
                </a:gridCol>
                <a:gridCol w="4613945">
                  <a:extLst>
                    <a:ext uri="{9D8B030D-6E8A-4147-A177-3AD203B41FA5}">
                      <a16:colId xmlns:a16="http://schemas.microsoft.com/office/drawing/2014/main" val="3209901040"/>
                    </a:ext>
                  </a:extLst>
                </a:gridCol>
              </a:tblGrid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違規行為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懲罰內容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6962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損毀雨傘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回報者前三次不記</a:t>
                      </a:r>
                      <a:br>
                        <a:rPr lang="en-US" altLang="zh-TW" dirty="0"/>
                      </a:br>
                      <a:r>
                        <a:rPr lang="zh-TW" altLang="en-US" dirty="0"/>
                        <a:t>未回報者或多次損毀者予以封鎖</a:t>
                      </a:r>
                      <a:r>
                        <a:rPr lang="en-US" altLang="zh-TW" dirty="0"/>
                        <a:t>30</a:t>
                      </a:r>
                      <a:r>
                        <a:rPr lang="zh-TW" altLang="en-US" dirty="0"/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02947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逾期未還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逾期三次者予以封鎖</a:t>
                      </a:r>
                      <a:r>
                        <a:rPr lang="en-US" altLang="zh-TW" dirty="0"/>
                        <a:t>7</a:t>
                      </a:r>
                      <a:r>
                        <a:rPr lang="zh-TW" altLang="en-US" dirty="0"/>
                        <a:t>天處分</a:t>
                      </a:r>
                      <a:br>
                        <a:rPr lang="en-US" altLang="zh-TW" dirty="0"/>
                      </a:br>
                      <a:r>
                        <a:rPr lang="zh-TW" altLang="en-US" dirty="0"/>
                        <a:t>逾期六次者予以封鎖</a:t>
                      </a:r>
                      <a:r>
                        <a:rPr lang="en-US" altLang="zh-TW" dirty="0"/>
                        <a:t>14</a:t>
                      </a:r>
                      <a:r>
                        <a:rPr lang="zh-TW" altLang="en-US" dirty="0"/>
                        <a:t>天處分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逾期九次者予以封鎖</a:t>
                      </a:r>
                      <a:r>
                        <a:rPr lang="en-US" altLang="zh-TW" dirty="0"/>
                        <a:t>24</a:t>
                      </a:r>
                      <a:r>
                        <a:rPr lang="zh-TW" altLang="en-US" dirty="0"/>
                        <a:t>天處分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逾期超過十次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含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者予以封鎖</a:t>
                      </a:r>
                      <a:r>
                        <a:rPr lang="en-US" altLang="zh-TW" dirty="0"/>
                        <a:t>30</a:t>
                      </a:r>
                      <a:r>
                        <a:rPr lang="zh-TW" altLang="en-US" dirty="0"/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123969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雨傘遺失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遺失雨傘者予以封鎖</a:t>
                      </a:r>
                      <a:r>
                        <a:rPr lang="en-US" altLang="zh-TW" dirty="0"/>
                        <a:t>30</a:t>
                      </a:r>
                      <a:r>
                        <a:rPr lang="zh-TW" altLang="en-US" dirty="0"/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807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03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nglish_title">
            <a:extLst>
              <a:ext uri="{FF2B5EF4-FFF2-40B4-BE49-F238E27FC236}">
                <a16:creationId xmlns:a16="http://schemas.microsoft.com/office/drawing/2014/main" id="{A7811417-483F-DD40-B90E-8ACD5F64E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Background and Motivation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F233508-6451-0A40-AD35-44CE9A9E2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背景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動機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7BA2037-5930-2143-BC28-56CAC4F0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78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4">
            <a:extLst>
              <a:ext uri="{FF2B5EF4-FFF2-40B4-BE49-F238E27FC236}">
                <a16:creationId xmlns:a16="http://schemas.microsoft.com/office/drawing/2014/main" id="{88E659B8-ACBA-3F43-8A46-0D4790A7181D}"/>
              </a:ext>
            </a:extLst>
          </p:cNvPr>
          <p:cNvSpPr/>
          <p:nvPr/>
        </p:nvSpPr>
        <p:spPr>
          <a:xfrm>
            <a:off x="87860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環保性的問題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4" name="環保gray">
            <a:extLst>
              <a:ext uri="{FF2B5EF4-FFF2-40B4-BE49-F238E27FC236}">
                <a16:creationId xmlns:a16="http://schemas.microsoft.com/office/drawing/2014/main" id="{88527FD4-53AD-2C4F-8F80-B6833F925EFF}"/>
              </a:ext>
            </a:extLst>
          </p:cNvPr>
          <p:cNvGrpSpPr/>
          <p:nvPr/>
        </p:nvGrpSpPr>
        <p:grpSpPr>
          <a:xfrm>
            <a:off x="8998565" y="2269774"/>
            <a:ext cx="1954599" cy="2399517"/>
            <a:chOff x="8998565" y="2269774"/>
            <a:chExt cx="1954599" cy="2399517"/>
          </a:xfrm>
        </p:grpSpPr>
        <p:sp>
          <p:nvSpPr>
            <p:cNvPr id="59" name="rectangle_bottom4">
              <a:extLst>
                <a:ext uri="{FF2B5EF4-FFF2-40B4-BE49-F238E27FC236}">
                  <a16:creationId xmlns:a16="http://schemas.microsoft.com/office/drawing/2014/main" id="{861D596C-9C75-6442-8ECF-3E78784FFB0B}"/>
                </a:ext>
              </a:extLst>
            </p:cNvPr>
            <p:cNvSpPr/>
            <p:nvPr/>
          </p:nvSpPr>
          <p:spPr>
            <a:xfrm rot="5400000">
              <a:off x="8888439" y="2604568"/>
              <a:ext cx="2174849" cy="1954598"/>
            </a:xfrm>
            <a:prstGeom prst="roundRect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rectangle_top4">
              <a:extLst>
                <a:ext uri="{FF2B5EF4-FFF2-40B4-BE49-F238E27FC236}">
                  <a16:creationId xmlns:a16="http://schemas.microsoft.com/office/drawing/2014/main" id="{436EE895-99EE-1F42-9AEC-5D4E99F00C8A}"/>
                </a:ext>
              </a:extLst>
            </p:cNvPr>
            <p:cNvSpPr/>
            <p:nvPr/>
          </p:nvSpPr>
          <p:spPr>
            <a:xfrm>
              <a:off x="8998566" y="2269774"/>
              <a:ext cx="1954598" cy="642093"/>
            </a:xfrm>
            <a:prstGeom prst="round2SameRect">
              <a:avLst/>
            </a:prstGeom>
            <a:solidFill>
              <a:srgbClr val="76717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58" name="icon4">
              <a:extLst>
                <a:ext uri="{FF2B5EF4-FFF2-40B4-BE49-F238E27FC236}">
                  <a16:creationId xmlns:a16="http://schemas.microsoft.com/office/drawing/2014/main" id="{817415E1-CEA3-FE45-8DB4-3DF356C3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3862" y="3209697"/>
              <a:ext cx="864000" cy="824728"/>
            </a:xfrm>
            <a:prstGeom prst="rect">
              <a:avLst/>
            </a:prstGeom>
          </p:spPr>
        </p:pic>
        <p:sp>
          <p:nvSpPr>
            <p:cNvPr id="61" name="subtitle4">
              <a:extLst>
                <a:ext uri="{FF2B5EF4-FFF2-40B4-BE49-F238E27FC236}">
                  <a16:creationId xmlns:a16="http://schemas.microsoft.com/office/drawing/2014/main" id="{AE26DAC0-F631-294A-8216-C62BB0BBCD0F}"/>
                </a:ext>
              </a:extLst>
            </p:cNvPr>
            <p:cNvSpPr txBox="1"/>
            <p:nvPr/>
          </p:nvSpPr>
          <p:spPr>
            <a:xfrm>
              <a:off x="9379108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環保性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9" name="環保green">
            <a:extLst>
              <a:ext uri="{FF2B5EF4-FFF2-40B4-BE49-F238E27FC236}">
                <a16:creationId xmlns:a16="http://schemas.microsoft.com/office/drawing/2014/main" id="{88527FD4-53AD-2C4F-8F80-B6833F925EFF}"/>
              </a:ext>
            </a:extLst>
          </p:cNvPr>
          <p:cNvGrpSpPr/>
          <p:nvPr/>
        </p:nvGrpSpPr>
        <p:grpSpPr>
          <a:xfrm>
            <a:off x="8995075" y="2272046"/>
            <a:ext cx="1960361" cy="2399518"/>
            <a:chOff x="8992803" y="2269774"/>
            <a:chExt cx="1960361" cy="2399518"/>
          </a:xfrm>
        </p:grpSpPr>
        <p:sp>
          <p:nvSpPr>
            <p:cNvPr id="50" name="rectangle_bottom4">
              <a:extLst>
                <a:ext uri="{FF2B5EF4-FFF2-40B4-BE49-F238E27FC236}">
                  <a16:creationId xmlns:a16="http://schemas.microsoft.com/office/drawing/2014/main" id="{861D596C-9C75-6442-8ECF-3E78784FFB0B}"/>
                </a:ext>
              </a:extLst>
            </p:cNvPr>
            <p:cNvSpPr/>
            <p:nvPr/>
          </p:nvSpPr>
          <p:spPr>
            <a:xfrm rot="5400000">
              <a:off x="9090711" y="2806840"/>
              <a:ext cx="1764544" cy="1960360"/>
            </a:xfrm>
            <a:custGeom>
              <a:avLst/>
              <a:gdLst>
                <a:gd name="connsiteX0" fmla="*/ 0 w 2174849"/>
                <a:gd name="connsiteY0" fmla="*/ 325773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0 w 2174849"/>
                <a:gd name="connsiteY8" fmla="*/ 325773 h 1954598"/>
                <a:gd name="connsiteX0" fmla="*/ 0 w 2174849"/>
                <a:gd name="connsiteY0" fmla="*/ 325773 h 1960360"/>
                <a:gd name="connsiteX1" fmla="*/ 325773 w 2174849"/>
                <a:gd name="connsiteY1" fmla="*/ 0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325773 w 2174849"/>
                <a:gd name="connsiteY7" fmla="*/ 1954598 h 1960360"/>
                <a:gd name="connsiteX8" fmla="*/ 0 w 2174849"/>
                <a:gd name="connsiteY8" fmla="*/ 1628825 h 1960360"/>
                <a:gd name="connsiteX9" fmla="*/ 0 w 2174849"/>
                <a:gd name="connsiteY9" fmla="*/ 325773 h 1960360"/>
                <a:gd name="connsiteX0" fmla="*/ 0 w 2174849"/>
                <a:gd name="connsiteY0" fmla="*/ 325773 h 1960360"/>
                <a:gd name="connsiteX1" fmla="*/ 325773 w 2174849"/>
                <a:gd name="connsiteY1" fmla="*/ 0 h 1960360"/>
                <a:gd name="connsiteX2" fmla="*/ 416262 w 2174849"/>
                <a:gd name="connsiteY2" fmla="*/ 3485 h 1960360"/>
                <a:gd name="connsiteX3" fmla="*/ 1849076 w 2174849"/>
                <a:gd name="connsiteY3" fmla="*/ 0 h 1960360"/>
                <a:gd name="connsiteX4" fmla="*/ 2174849 w 2174849"/>
                <a:gd name="connsiteY4" fmla="*/ 325773 h 1960360"/>
                <a:gd name="connsiteX5" fmla="*/ 2174849 w 2174849"/>
                <a:gd name="connsiteY5" fmla="*/ 1628825 h 1960360"/>
                <a:gd name="connsiteX6" fmla="*/ 1849076 w 2174849"/>
                <a:gd name="connsiteY6" fmla="*/ 1954598 h 1960360"/>
                <a:gd name="connsiteX7" fmla="*/ 410305 w 2174849"/>
                <a:gd name="connsiteY7" fmla="*/ 1960360 h 1960360"/>
                <a:gd name="connsiteX8" fmla="*/ 325773 w 2174849"/>
                <a:gd name="connsiteY8" fmla="*/ 1954598 h 1960360"/>
                <a:gd name="connsiteX9" fmla="*/ 0 w 2174849"/>
                <a:gd name="connsiteY9" fmla="*/ 1628825 h 1960360"/>
                <a:gd name="connsiteX10" fmla="*/ 0 w 2174849"/>
                <a:gd name="connsiteY10" fmla="*/ 325773 h 1960360"/>
                <a:gd name="connsiteX0" fmla="*/ 0 w 2174849"/>
                <a:gd name="connsiteY0" fmla="*/ 325773 h 1960360"/>
                <a:gd name="connsiteX1" fmla="*/ 416262 w 2174849"/>
                <a:gd name="connsiteY1" fmla="*/ 3485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325773 w 2174849"/>
                <a:gd name="connsiteY7" fmla="*/ 1954598 h 1960360"/>
                <a:gd name="connsiteX8" fmla="*/ 0 w 2174849"/>
                <a:gd name="connsiteY8" fmla="*/ 1628825 h 1960360"/>
                <a:gd name="connsiteX9" fmla="*/ 0 w 2174849"/>
                <a:gd name="connsiteY9" fmla="*/ 325773 h 1960360"/>
                <a:gd name="connsiteX0" fmla="*/ 0 w 2174849"/>
                <a:gd name="connsiteY0" fmla="*/ 325773 h 1960360"/>
                <a:gd name="connsiteX1" fmla="*/ 416262 w 2174849"/>
                <a:gd name="connsiteY1" fmla="*/ 3485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0 w 2174849"/>
                <a:gd name="connsiteY7" fmla="*/ 1628825 h 1960360"/>
                <a:gd name="connsiteX8" fmla="*/ 0 w 2174849"/>
                <a:gd name="connsiteY8" fmla="*/ 325773 h 1960360"/>
                <a:gd name="connsiteX0" fmla="*/ 0 w 2174849"/>
                <a:gd name="connsiteY0" fmla="*/ 325773 h 1960360"/>
                <a:gd name="connsiteX1" fmla="*/ 416262 w 2174849"/>
                <a:gd name="connsiteY1" fmla="*/ 3485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0 w 2174849"/>
                <a:gd name="connsiteY7" fmla="*/ 325773 h 1960360"/>
                <a:gd name="connsiteX0" fmla="*/ 0 w 1764544"/>
                <a:gd name="connsiteY0" fmla="*/ 1960360 h 1960360"/>
                <a:gd name="connsiteX1" fmla="*/ 5957 w 1764544"/>
                <a:gd name="connsiteY1" fmla="*/ 3485 h 1960360"/>
                <a:gd name="connsiteX2" fmla="*/ 1438771 w 1764544"/>
                <a:gd name="connsiteY2" fmla="*/ 0 h 1960360"/>
                <a:gd name="connsiteX3" fmla="*/ 1764544 w 1764544"/>
                <a:gd name="connsiteY3" fmla="*/ 325773 h 1960360"/>
                <a:gd name="connsiteX4" fmla="*/ 1764544 w 1764544"/>
                <a:gd name="connsiteY4" fmla="*/ 1628825 h 1960360"/>
                <a:gd name="connsiteX5" fmla="*/ 1438771 w 1764544"/>
                <a:gd name="connsiteY5" fmla="*/ 1954598 h 1960360"/>
                <a:gd name="connsiteX6" fmla="*/ 0 w 1764544"/>
                <a:gd name="connsiteY6" fmla="*/ 1960360 h 19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4544" h="1960360">
                  <a:moveTo>
                    <a:pt x="0" y="1960360"/>
                  </a:moveTo>
                  <a:cubicBezTo>
                    <a:pt x="1986" y="1308068"/>
                    <a:pt x="3971" y="655777"/>
                    <a:pt x="5957" y="3485"/>
                  </a:cubicBezTo>
                  <a:lnTo>
                    <a:pt x="1438771" y="0"/>
                  </a:lnTo>
                  <a:cubicBezTo>
                    <a:pt x="1618690" y="0"/>
                    <a:pt x="1764544" y="145854"/>
                    <a:pt x="1764544" y="325773"/>
                  </a:cubicBezTo>
                  <a:lnTo>
                    <a:pt x="1764544" y="1628825"/>
                  </a:lnTo>
                  <a:cubicBezTo>
                    <a:pt x="1764544" y="1808744"/>
                    <a:pt x="1618690" y="1954598"/>
                    <a:pt x="1438771" y="1954598"/>
                  </a:cubicBezTo>
                  <a:lnTo>
                    <a:pt x="0" y="1960360"/>
                  </a:lnTo>
                  <a:close/>
                </a:path>
              </a:pathLst>
            </a:cu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rectangle_top4">
              <a:extLst>
                <a:ext uri="{FF2B5EF4-FFF2-40B4-BE49-F238E27FC236}">
                  <a16:creationId xmlns:a16="http://schemas.microsoft.com/office/drawing/2014/main" id="{436EE895-99EE-1F42-9AEC-5D4E99F00C8A}"/>
                </a:ext>
              </a:extLst>
            </p:cNvPr>
            <p:cNvSpPr/>
            <p:nvPr/>
          </p:nvSpPr>
          <p:spPr>
            <a:xfrm>
              <a:off x="8998566" y="2269774"/>
              <a:ext cx="1954598" cy="642093"/>
            </a:xfrm>
            <a:prstGeom prst="round2SameRect">
              <a:avLst/>
            </a:prstGeom>
            <a:solidFill>
              <a:srgbClr val="54823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57" name="icon4">
              <a:extLst>
                <a:ext uri="{FF2B5EF4-FFF2-40B4-BE49-F238E27FC236}">
                  <a16:creationId xmlns:a16="http://schemas.microsoft.com/office/drawing/2014/main" id="{817415E1-CEA3-FE45-8DB4-3DF356C3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3862" y="3209697"/>
              <a:ext cx="864000" cy="824728"/>
            </a:xfrm>
            <a:prstGeom prst="rect">
              <a:avLst/>
            </a:prstGeom>
          </p:spPr>
        </p:pic>
        <p:sp>
          <p:nvSpPr>
            <p:cNvPr id="63" name="subtitle4">
              <a:extLst>
                <a:ext uri="{FF2B5EF4-FFF2-40B4-BE49-F238E27FC236}">
                  <a16:creationId xmlns:a16="http://schemas.microsoft.com/office/drawing/2014/main" id="{AE26DAC0-F631-294A-8216-C62BB0BBCD0F}"/>
                </a:ext>
              </a:extLst>
            </p:cNvPr>
            <p:cNvSpPr txBox="1"/>
            <p:nvPr/>
          </p:nvSpPr>
          <p:spPr>
            <a:xfrm>
              <a:off x="9379108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環保性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2" name="content3">
            <a:extLst>
              <a:ext uri="{FF2B5EF4-FFF2-40B4-BE49-F238E27FC236}">
                <a16:creationId xmlns:a16="http://schemas.microsoft.com/office/drawing/2014/main" id="{4EEED41D-0C0E-3D46-8BC3-F09202F077BC}"/>
              </a:ext>
            </a:extLst>
          </p:cNvPr>
          <p:cNvSpPr/>
          <p:nvPr/>
        </p:nvSpPr>
        <p:spPr>
          <a:xfrm>
            <a:off x="6152684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5" name="umbrella gray">
            <a:extLst>
              <a:ext uri="{FF2B5EF4-FFF2-40B4-BE49-F238E27FC236}">
                <a16:creationId xmlns:a16="http://schemas.microsoft.com/office/drawing/2014/main" id="{FA902805-A95E-CF4C-9644-AEF83171AA33}"/>
              </a:ext>
            </a:extLst>
          </p:cNvPr>
          <p:cNvGrpSpPr/>
          <p:nvPr/>
        </p:nvGrpSpPr>
        <p:grpSpPr>
          <a:xfrm>
            <a:off x="6398265" y="2269774"/>
            <a:ext cx="1954601" cy="2399520"/>
            <a:chOff x="6398265" y="2269774"/>
            <a:chExt cx="1954601" cy="2399520"/>
          </a:xfrm>
        </p:grpSpPr>
        <p:sp>
          <p:nvSpPr>
            <p:cNvPr id="52" name="rectangle_bottom3">
              <a:extLst>
                <a:ext uri="{FF2B5EF4-FFF2-40B4-BE49-F238E27FC236}">
                  <a16:creationId xmlns:a16="http://schemas.microsoft.com/office/drawing/2014/main" id="{258D9D6A-2D37-BE42-BEFC-F693B4D9C579}"/>
                </a:ext>
              </a:extLst>
            </p:cNvPr>
            <p:cNvSpPr/>
            <p:nvPr/>
          </p:nvSpPr>
          <p:spPr>
            <a:xfrm rot="5400000">
              <a:off x="6288142" y="2604570"/>
              <a:ext cx="2174850" cy="1954598"/>
            </a:xfrm>
            <a:prstGeom prst="roundRect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rectangle_top3">
              <a:extLst>
                <a:ext uri="{FF2B5EF4-FFF2-40B4-BE49-F238E27FC236}">
                  <a16:creationId xmlns:a16="http://schemas.microsoft.com/office/drawing/2014/main" id="{2BC380A3-A2D0-1D4A-90D8-9C0EA9DD5422}"/>
                </a:ext>
              </a:extLst>
            </p:cNvPr>
            <p:cNvSpPr/>
            <p:nvPr/>
          </p:nvSpPr>
          <p:spPr>
            <a:xfrm>
              <a:off x="6398265" y="2269774"/>
              <a:ext cx="1954598" cy="642093"/>
            </a:xfrm>
            <a:prstGeom prst="round2SameRect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54" name="icon3_2">
              <a:extLst>
                <a:ext uri="{FF2B5EF4-FFF2-40B4-BE49-F238E27FC236}">
                  <a16:creationId xmlns:a16="http://schemas.microsoft.com/office/drawing/2014/main" id="{821F7752-8857-474B-86B9-B6520EDD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510" y="3209494"/>
              <a:ext cx="864095" cy="788472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1" name="icon3_1">
              <a:extLst>
                <a:ext uri="{FF2B5EF4-FFF2-40B4-BE49-F238E27FC236}">
                  <a16:creationId xmlns:a16="http://schemas.microsoft.com/office/drawing/2014/main" id="{FF3FF1D6-CAB2-EB4F-88DE-EB7712109A2B}"/>
                </a:ext>
              </a:extLst>
            </p:cNvPr>
            <p:cNvSpPr/>
            <p:nvPr/>
          </p:nvSpPr>
          <p:spPr>
            <a:xfrm>
              <a:off x="7035521" y="3276859"/>
              <a:ext cx="672075" cy="642093"/>
            </a:xfrm>
            <a:prstGeom prst="mathMultiply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5" name="subtitle3">
              <a:extLst>
                <a:ext uri="{FF2B5EF4-FFF2-40B4-BE49-F238E27FC236}">
                  <a16:creationId xmlns:a16="http://schemas.microsoft.com/office/drawing/2014/main" id="{95E8F8CE-F647-D744-B6E4-CC3B24B4AB79}"/>
                </a:ext>
              </a:extLst>
            </p:cNvPr>
            <p:cNvSpPr txBox="1"/>
            <p:nvPr/>
          </p:nvSpPr>
          <p:spPr>
            <a:xfrm>
              <a:off x="6778807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愛心傘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8" name="umbrella green">
            <a:extLst>
              <a:ext uri="{FF2B5EF4-FFF2-40B4-BE49-F238E27FC236}">
                <a16:creationId xmlns:a16="http://schemas.microsoft.com/office/drawing/2014/main" id="{FA902805-A95E-CF4C-9644-AEF83171AA33}"/>
              </a:ext>
            </a:extLst>
          </p:cNvPr>
          <p:cNvGrpSpPr/>
          <p:nvPr/>
        </p:nvGrpSpPr>
        <p:grpSpPr>
          <a:xfrm>
            <a:off x="6400537" y="2272046"/>
            <a:ext cx="1954601" cy="2399521"/>
            <a:chOff x="6398265" y="2269774"/>
            <a:chExt cx="1954601" cy="2399521"/>
          </a:xfrm>
        </p:grpSpPr>
        <p:sp>
          <p:nvSpPr>
            <p:cNvPr id="69" name="rectangle_bottom3">
              <a:extLst>
                <a:ext uri="{FF2B5EF4-FFF2-40B4-BE49-F238E27FC236}">
                  <a16:creationId xmlns:a16="http://schemas.microsoft.com/office/drawing/2014/main" id="{258D9D6A-2D37-BE42-BEFC-F693B4D9C579}"/>
                </a:ext>
              </a:extLst>
            </p:cNvPr>
            <p:cNvSpPr/>
            <p:nvPr/>
          </p:nvSpPr>
          <p:spPr>
            <a:xfrm rot="5400000">
              <a:off x="6495039" y="2811469"/>
              <a:ext cx="1761055" cy="1954598"/>
            </a:xfrm>
            <a:custGeom>
              <a:avLst/>
              <a:gdLst>
                <a:gd name="connsiteX0" fmla="*/ 0 w 2174850"/>
                <a:gd name="connsiteY0" fmla="*/ 325773 h 1954598"/>
                <a:gd name="connsiteX1" fmla="*/ 325773 w 2174850"/>
                <a:gd name="connsiteY1" fmla="*/ 0 h 1954598"/>
                <a:gd name="connsiteX2" fmla="*/ 1849077 w 2174850"/>
                <a:gd name="connsiteY2" fmla="*/ 0 h 1954598"/>
                <a:gd name="connsiteX3" fmla="*/ 2174850 w 2174850"/>
                <a:gd name="connsiteY3" fmla="*/ 325773 h 1954598"/>
                <a:gd name="connsiteX4" fmla="*/ 2174850 w 2174850"/>
                <a:gd name="connsiteY4" fmla="*/ 1628825 h 1954598"/>
                <a:gd name="connsiteX5" fmla="*/ 1849077 w 2174850"/>
                <a:gd name="connsiteY5" fmla="*/ 1954598 h 1954598"/>
                <a:gd name="connsiteX6" fmla="*/ 325773 w 2174850"/>
                <a:gd name="connsiteY6" fmla="*/ 1954598 h 1954598"/>
                <a:gd name="connsiteX7" fmla="*/ 0 w 2174850"/>
                <a:gd name="connsiteY7" fmla="*/ 1628825 h 1954598"/>
                <a:gd name="connsiteX8" fmla="*/ 0 w 2174850"/>
                <a:gd name="connsiteY8" fmla="*/ 325773 h 1954598"/>
                <a:gd name="connsiteX0" fmla="*/ 0 w 2174850"/>
                <a:gd name="connsiteY0" fmla="*/ 325773 h 1954598"/>
                <a:gd name="connsiteX1" fmla="*/ 325773 w 2174850"/>
                <a:gd name="connsiteY1" fmla="*/ 0 h 1954598"/>
                <a:gd name="connsiteX2" fmla="*/ 1849077 w 2174850"/>
                <a:gd name="connsiteY2" fmla="*/ 0 h 1954598"/>
                <a:gd name="connsiteX3" fmla="*/ 2174850 w 2174850"/>
                <a:gd name="connsiteY3" fmla="*/ 325773 h 1954598"/>
                <a:gd name="connsiteX4" fmla="*/ 2174850 w 2174850"/>
                <a:gd name="connsiteY4" fmla="*/ 1628825 h 1954598"/>
                <a:gd name="connsiteX5" fmla="*/ 1849077 w 2174850"/>
                <a:gd name="connsiteY5" fmla="*/ 1954598 h 1954598"/>
                <a:gd name="connsiteX6" fmla="*/ 325773 w 2174850"/>
                <a:gd name="connsiteY6" fmla="*/ 1954598 h 1954598"/>
                <a:gd name="connsiteX7" fmla="*/ 0 w 2174850"/>
                <a:gd name="connsiteY7" fmla="*/ 325773 h 1954598"/>
                <a:gd name="connsiteX0" fmla="*/ 190413 w 2039490"/>
                <a:gd name="connsiteY0" fmla="*/ 1954598 h 1954598"/>
                <a:gd name="connsiteX1" fmla="*/ 190413 w 2039490"/>
                <a:gd name="connsiteY1" fmla="*/ 0 h 1954598"/>
                <a:gd name="connsiteX2" fmla="*/ 1713717 w 2039490"/>
                <a:gd name="connsiteY2" fmla="*/ 0 h 1954598"/>
                <a:gd name="connsiteX3" fmla="*/ 2039490 w 2039490"/>
                <a:gd name="connsiteY3" fmla="*/ 325773 h 1954598"/>
                <a:gd name="connsiteX4" fmla="*/ 2039490 w 2039490"/>
                <a:gd name="connsiteY4" fmla="*/ 1628825 h 1954598"/>
                <a:gd name="connsiteX5" fmla="*/ 1713717 w 2039490"/>
                <a:gd name="connsiteY5" fmla="*/ 1954598 h 1954598"/>
                <a:gd name="connsiteX6" fmla="*/ 190413 w 2039490"/>
                <a:gd name="connsiteY6" fmla="*/ 1954598 h 1954598"/>
                <a:gd name="connsiteX0" fmla="*/ 112336 w 1961413"/>
                <a:gd name="connsiteY0" fmla="*/ 1954598 h 1954598"/>
                <a:gd name="connsiteX1" fmla="*/ 112336 w 1961413"/>
                <a:gd name="connsiteY1" fmla="*/ 0 h 1954598"/>
                <a:gd name="connsiteX2" fmla="*/ 1635640 w 1961413"/>
                <a:gd name="connsiteY2" fmla="*/ 0 h 1954598"/>
                <a:gd name="connsiteX3" fmla="*/ 1961413 w 1961413"/>
                <a:gd name="connsiteY3" fmla="*/ 325773 h 1954598"/>
                <a:gd name="connsiteX4" fmla="*/ 1961413 w 1961413"/>
                <a:gd name="connsiteY4" fmla="*/ 1628825 h 1954598"/>
                <a:gd name="connsiteX5" fmla="*/ 1635640 w 1961413"/>
                <a:gd name="connsiteY5" fmla="*/ 1954598 h 1954598"/>
                <a:gd name="connsiteX6" fmla="*/ 112336 w 1961413"/>
                <a:gd name="connsiteY6" fmla="*/ 1954598 h 1954598"/>
                <a:gd name="connsiteX0" fmla="*/ 112 w 1849189"/>
                <a:gd name="connsiteY0" fmla="*/ 1954598 h 1954598"/>
                <a:gd name="connsiteX1" fmla="*/ 112 w 1849189"/>
                <a:gd name="connsiteY1" fmla="*/ 0 h 1954598"/>
                <a:gd name="connsiteX2" fmla="*/ 1523416 w 1849189"/>
                <a:gd name="connsiteY2" fmla="*/ 0 h 1954598"/>
                <a:gd name="connsiteX3" fmla="*/ 1849189 w 1849189"/>
                <a:gd name="connsiteY3" fmla="*/ 325773 h 1954598"/>
                <a:gd name="connsiteX4" fmla="*/ 1849189 w 1849189"/>
                <a:gd name="connsiteY4" fmla="*/ 1628825 h 1954598"/>
                <a:gd name="connsiteX5" fmla="*/ 1523416 w 1849189"/>
                <a:gd name="connsiteY5" fmla="*/ 1954598 h 1954598"/>
                <a:gd name="connsiteX6" fmla="*/ 112 w 1849189"/>
                <a:gd name="connsiteY6" fmla="*/ 1954598 h 195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189" h="1954598">
                  <a:moveTo>
                    <a:pt x="112" y="1954598"/>
                  </a:moveTo>
                  <a:cubicBezTo>
                    <a:pt x="2380" y="5548"/>
                    <a:pt x="-596" y="1943092"/>
                    <a:pt x="112" y="0"/>
                  </a:cubicBezTo>
                  <a:lnTo>
                    <a:pt x="1523416" y="0"/>
                  </a:lnTo>
                  <a:cubicBezTo>
                    <a:pt x="1703335" y="0"/>
                    <a:pt x="1849189" y="145854"/>
                    <a:pt x="1849189" y="325773"/>
                  </a:cubicBezTo>
                  <a:lnTo>
                    <a:pt x="1849189" y="1628825"/>
                  </a:lnTo>
                  <a:cubicBezTo>
                    <a:pt x="1849189" y="1808744"/>
                    <a:pt x="1703335" y="1954598"/>
                    <a:pt x="1523416" y="1954598"/>
                  </a:cubicBezTo>
                  <a:lnTo>
                    <a:pt x="112" y="1954598"/>
                  </a:lnTo>
                  <a:close/>
                </a:path>
              </a:pathLst>
            </a:cu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0" name="rectangle_top3">
              <a:extLst>
                <a:ext uri="{FF2B5EF4-FFF2-40B4-BE49-F238E27FC236}">
                  <a16:creationId xmlns:a16="http://schemas.microsoft.com/office/drawing/2014/main" id="{2BC380A3-A2D0-1D4A-90D8-9C0EA9DD5422}"/>
                </a:ext>
              </a:extLst>
            </p:cNvPr>
            <p:cNvSpPr/>
            <p:nvPr/>
          </p:nvSpPr>
          <p:spPr>
            <a:xfrm>
              <a:off x="6398265" y="2269774"/>
              <a:ext cx="1954598" cy="642093"/>
            </a:xfrm>
            <a:prstGeom prst="round2Same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71" name="icon3_2">
              <a:extLst>
                <a:ext uri="{FF2B5EF4-FFF2-40B4-BE49-F238E27FC236}">
                  <a16:creationId xmlns:a16="http://schemas.microsoft.com/office/drawing/2014/main" id="{821F7752-8857-474B-86B9-B6520EDD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510" y="3209494"/>
              <a:ext cx="864095" cy="788472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2" name="icon3_1">
              <a:extLst>
                <a:ext uri="{FF2B5EF4-FFF2-40B4-BE49-F238E27FC236}">
                  <a16:creationId xmlns:a16="http://schemas.microsoft.com/office/drawing/2014/main" id="{FF3FF1D6-CAB2-EB4F-88DE-EB7712109A2B}"/>
                </a:ext>
              </a:extLst>
            </p:cNvPr>
            <p:cNvSpPr/>
            <p:nvPr/>
          </p:nvSpPr>
          <p:spPr>
            <a:xfrm>
              <a:off x="7035521" y="3276859"/>
              <a:ext cx="672075" cy="642093"/>
            </a:xfrm>
            <a:prstGeom prst="mathMultiply">
              <a:avLst/>
            </a:pr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3" name="subtitle3">
              <a:extLst>
                <a:ext uri="{FF2B5EF4-FFF2-40B4-BE49-F238E27FC236}">
                  <a16:creationId xmlns:a16="http://schemas.microsoft.com/office/drawing/2014/main" id="{95E8F8CE-F647-D744-B6E4-CC3B24B4AB79}"/>
                </a:ext>
              </a:extLst>
            </p:cNvPr>
            <p:cNvSpPr txBox="1"/>
            <p:nvPr/>
          </p:nvSpPr>
          <p:spPr>
            <a:xfrm>
              <a:off x="6778807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愛心傘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0" name="content2">
            <a:extLst>
              <a:ext uri="{FF2B5EF4-FFF2-40B4-BE49-F238E27FC236}">
                <a16:creationId xmlns:a16="http://schemas.microsoft.com/office/drawing/2014/main" id="{51E4FE35-5923-C942-8FC1-1D3EECA95806}"/>
              </a:ext>
            </a:extLst>
          </p:cNvPr>
          <p:cNvSpPr/>
          <p:nvPr/>
        </p:nvSpPr>
        <p:spPr>
          <a:xfrm>
            <a:off x="3519317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親身遇上的問題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7" name="起因gray">
            <a:extLst>
              <a:ext uri="{FF2B5EF4-FFF2-40B4-BE49-F238E27FC236}">
                <a16:creationId xmlns:a16="http://schemas.microsoft.com/office/drawing/2014/main" id="{E5633285-98A2-B946-9490-3083EE4E706C}"/>
              </a:ext>
            </a:extLst>
          </p:cNvPr>
          <p:cNvGrpSpPr/>
          <p:nvPr/>
        </p:nvGrpSpPr>
        <p:grpSpPr>
          <a:xfrm>
            <a:off x="3797966" y="2269774"/>
            <a:ext cx="1954599" cy="2401164"/>
            <a:chOff x="3797966" y="2269774"/>
            <a:chExt cx="1954599" cy="2401164"/>
          </a:xfrm>
        </p:grpSpPr>
        <p:sp>
          <p:nvSpPr>
            <p:cNvPr id="36" name="rectangle_bottom2">
              <a:extLst>
                <a:ext uri="{FF2B5EF4-FFF2-40B4-BE49-F238E27FC236}">
                  <a16:creationId xmlns:a16="http://schemas.microsoft.com/office/drawing/2014/main" id="{FDB87DCC-E006-7647-982A-5A98D9480822}"/>
                </a:ext>
              </a:extLst>
            </p:cNvPr>
            <p:cNvSpPr/>
            <p:nvPr/>
          </p:nvSpPr>
          <p:spPr>
            <a:xfrm rot="5400000">
              <a:off x="3687841" y="2606214"/>
              <a:ext cx="2174849" cy="1954599"/>
            </a:xfrm>
            <a:prstGeom prst="roundRect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7" name="rectangle_top2">
              <a:extLst>
                <a:ext uri="{FF2B5EF4-FFF2-40B4-BE49-F238E27FC236}">
                  <a16:creationId xmlns:a16="http://schemas.microsoft.com/office/drawing/2014/main" id="{8825C540-8FCE-C647-BE76-076CF387B65B}"/>
                </a:ext>
              </a:extLst>
            </p:cNvPr>
            <p:cNvSpPr/>
            <p:nvPr/>
          </p:nvSpPr>
          <p:spPr>
            <a:xfrm>
              <a:off x="3797966" y="2269774"/>
              <a:ext cx="1954599" cy="642093"/>
            </a:xfrm>
            <a:prstGeom prst="round2SameRect">
              <a:avLst/>
            </a:prstGeom>
            <a:solidFill>
              <a:srgbClr val="76717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39" name="icon2">
              <a:extLst>
                <a:ext uri="{FF2B5EF4-FFF2-40B4-BE49-F238E27FC236}">
                  <a16:creationId xmlns:a16="http://schemas.microsoft.com/office/drawing/2014/main" id="{8D527F4D-AA50-D046-9723-EFBB89231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4379399" y="3158893"/>
              <a:ext cx="875532" cy="87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subtitle2">
              <a:extLst>
                <a:ext uri="{FF2B5EF4-FFF2-40B4-BE49-F238E27FC236}">
                  <a16:creationId xmlns:a16="http://schemas.microsoft.com/office/drawing/2014/main" id="{B4C037EB-FF36-4D4E-B704-5D9D2782202A}"/>
                </a:ext>
              </a:extLst>
            </p:cNvPr>
            <p:cNvSpPr txBox="1"/>
            <p:nvPr/>
          </p:nvSpPr>
          <p:spPr>
            <a:xfrm>
              <a:off x="4178509" y="2406154"/>
              <a:ext cx="1193516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起因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4" name="起因green">
            <a:extLst>
              <a:ext uri="{FF2B5EF4-FFF2-40B4-BE49-F238E27FC236}">
                <a16:creationId xmlns:a16="http://schemas.microsoft.com/office/drawing/2014/main" id="{E5633285-98A2-B946-9490-3083EE4E706C}"/>
              </a:ext>
            </a:extLst>
          </p:cNvPr>
          <p:cNvGrpSpPr/>
          <p:nvPr/>
        </p:nvGrpSpPr>
        <p:grpSpPr>
          <a:xfrm>
            <a:off x="3800237" y="2272046"/>
            <a:ext cx="1954600" cy="2401165"/>
            <a:chOff x="3797965" y="2269774"/>
            <a:chExt cx="1954600" cy="2401165"/>
          </a:xfrm>
        </p:grpSpPr>
        <p:sp>
          <p:nvSpPr>
            <p:cNvPr id="75" name="rectangle_bottom2">
              <a:extLst>
                <a:ext uri="{FF2B5EF4-FFF2-40B4-BE49-F238E27FC236}">
                  <a16:creationId xmlns:a16="http://schemas.microsoft.com/office/drawing/2014/main" id="{FDB87DCC-E006-7647-982A-5A98D9480822}"/>
                </a:ext>
              </a:extLst>
            </p:cNvPr>
            <p:cNvSpPr/>
            <p:nvPr/>
          </p:nvSpPr>
          <p:spPr>
            <a:xfrm rot="5400000">
              <a:off x="3893914" y="2812289"/>
              <a:ext cx="1762701" cy="1954599"/>
            </a:xfrm>
            <a:custGeom>
              <a:avLst/>
              <a:gdLst>
                <a:gd name="connsiteX0" fmla="*/ 0 w 2174849"/>
                <a:gd name="connsiteY0" fmla="*/ 325773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0 w 2174849"/>
                <a:gd name="connsiteY8" fmla="*/ 325773 h 1954599"/>
                <a:gd name="connsiteX0" fmla="*/ 0 w 2174849"/>
                <a:gd name="connsiteY0" fmla="*/ 325773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0 w 2174849"/>
                <a:gd name="connsiteY8" fmla="*/ 325773 h 1954599"/>
                <a:gd name="connsiteX0" fmla="*/ 0 w 2174849"/>
                <a:gd name="connsiteY0" fmla="*/ 325773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0 w 2174849"/>
                <a:gd name="connsiteY8" fmla="*/ 325773 h 1954599"/>
                <a:gd name="connsiteX0" fmla="*/ 332509 w 2174849"/>
                <a:gd name="connsiteY0" fmla="*/ 329929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332509 w 2174849"/>
                <a:gd name="connsiteY8" fmla="*/ 329929 h 1954599"/>
                <a:gd name="connsiteX0" fmla="*/ 6859 w 1849199"/>
                <a:gd name="connsiteY0" fmla="*/ 329929 h 1954599"/>
                <a:gd name="connsiteX1" fmla="*/ 123 w 1849199"/>
                <a:gd name="connsiteY1" fmla="*/ 0 h 1954599"/>
                <a:gd name="connsiteX2" fmla="*/ 1523426 w 1849199"/>
                <a:gd name="connsiteY2" fmla="*/ 0 h 1954599"/>
                <a:gd name="connsiteX3" fmla="*/ 1849199 w 1849199"/>
                <a:gd name="connsiteY3" fmla="*/ 325773 h 1954599"/>
                <a:gd name="connsiteX4" fmla="*/ 1849199 w 1849199"/>
                <a:gd name="connsiteY4" fmla="*/ 1628826 h 1954599"/>
                <a:gd name="connsiteX5" fmla="*/ 1523426 w 1849199"/>
                <a:gd name="connsiteY5" fmla="*/ 1954599 h 1954599"/>
                <a:gd name="connsiteX6" fmla="*/ 123 w 1849199"/>
                <a:gd name="connsiteY6" fmla="*/ 1954599 h 1954599"/>
                <a:gd name="connsiteX7" fmla="*/ 2703 w 1849199"/>
                <a:gd name="connsiteY7" fmla="*/ 1691171 h 1954599"/>
                <a:gd name="connsiteX8" fmla="*/ 6859 w 1849199"/>
                <a:gd name="connsiteY8" fmla="*/ 329929 h 1954599"/>
                <a:gd name="connsiteX0" fmla="*/ 117354 w 1959694"/>
                <a:gd name="connsiteY0" fmla="*/ 329929 h 1954599"/>
                <a:gd name="connsiteX1" fmla="*/ 110618 w 1959694"/>
                <a:gd name="connsiteY1" fmla="*/ 0 h 1954599"/>
                <a:gd name="connsiteX2" fmla="*/ 1633921 w 1959694"/>
                <a:gd name="connsiteY2" fmla="*/ 0 h 1954599"/>
                <a:gd name="connsiteX3" fmla="*/ 1959694 w 1959694"/>
                <a:gd name="connsiteY3" fmla="*/ 325773 h 1954599"/>
                <a:gd name="connsiteX4" fmla="*/ 1959694 w 1959694"/>
                <a:gd name="connsiteY4" fmla="*/ 1628826 h 1954599"/>
                <a:gd name="connsiteX5" fmla="*/ 1633921 w 1959694"/>
                <a:gd name="connsiteY5" fmla="*/ 1954599 h 1954599"/>
                <a:gd name="connsiteX6" fmla="*/ 110618 w 1959694"/>
                <a:gd name="connsiteY6" fmla="*/ 1954599 h 1954599"/>
                <a:gd name="connsiteX7" fmla="*/ 117354 w 1959694"/>
                <a:gd name="connsiteY7" fmla="*/ 329929 h 1954599"/>
                <a:gd name="connsiteX0" fmla="*/ 190413 w 2039489"/>
                <a:gd name="connsiteY0" fmla="*/ 1954599 h 1954599"/>
                <a:gd name="connsiteX1" fmla="*/ 190413 w 2039489"/>
                <a:gd name="connsiteY1" fmla="*/ 0 h 1954599"/>
                <a:gd name="connsiteX2" fmla="*/ 1713716 w 2039489"/>
                <a:gd name="connsiteY2" fmla="*/ 0 h 1954599"/>
                <a:gd name="connsiteX3" fmla="*/ 2039489 w 2039489"/>
                <a:gd name="connsiteY3" fmla="*/ 325773 h 1954599"/>
                <a:gd name="connsiteX4" fmla="*/ 2039489 w 2039489"/>
                <a:gd name="connsiteY4" fmla="*/ 1628826 h 1954599"/>
                <a:gd name="connsiteX5" fmla="*/ 1713716 w 2039489"/>
                <a:gd name="connsiteY5" fmla="*/ 1954599 h 1954599"/>
                <a:gd name="connsiteX6" fmla="*/ 190413 w 2039489"/>
                <a:gd name="connsiteY6" fmla="*/ 1954599 h 1954599"/>
                <a:gd name="connsiteX0" fmla="*/ 183450 w 2032526"/>
                <a:gd name="connsiteY0" fmla="*/ 1954599 h 1954599"/>
                <a:gd name="connsiteX1" fmla="*/ 183450 w 2032526"/>
                <a:gd name="connsiteY1" fmla="*/ 0 h 1954599"/>
                <a:gd name="connsiteX2" fmla="*/ 1706753 w 2032526"/>
                <a:gd name="connsiteY2" fmla="*/ 0 h 1954599"/>
                <a:gd name="connsiteX3" fmla="*/ 2032526 w 2032526"/>
                <a:gd name="connsiteY3" fmla="*/ 325773 h 1954599"/>
                <a:gd name="connsiteX4" fmla="*/ 2032526 w 2032526"/>
                <a:gd name="connsiteY4" fmla="*/ 1628826 h 1954599"/>
                <a:gd name="connsiteX5" fmla="*/ 1706753 w 2032526"/>
                <a:gd name="connsiteY5" fmla="*/ 1954599 h 1954599"/>
                <a:gd name="connsiteX6" fmla="*/ 183450 w 2032526"/>
                <a:gd name="connsiteY6" fmla="*/ 1954599 h 1954599"/>
                <a:gd name="connsiteX0" fmla="*/ 173281 w 2022357"/>
                <a:gd name="connsiteY0" fmla="*/ 1954599 h 1954599"/>
                <a:gd name="connsiteX1" fmla="*/ 173281 w 2022357"/>
                <a:gd name="connsiteY1" fmla="*/ 0 h 1954599"/>
                <a:gd name="connsiteX2" fmla="*/ 1696584 w 2022357"/>
                <a:gd name="connsiteY2" fmla="*/ 0 h 1954599"/>
                <a:gd name="connsiteX3" fmla="*/ 2022357 w 2022357"/>
                <a:gd name="connsiteY3" fmla="*/ 325773 h 1954599"/>
                <a:gd name="connsiteX4" fmla="*/ 2022357 w 2022357"/>
                <a:gd name="connsiteY4" fmla="*/ 1628826 h 1954599"/>
                <a:gd name="connsiteX5" fmla="*/ 1696584 w 2022357"/>
                <a:gd name="connsiteY5" fmla="*/ 1954599 h 1954599"/>
                <a:gd name="connsiteX6" fmla="*/ 173281 w 2022357"/>
                <a:gd name="connsiteY6" fmla="*/ 1954599 h 1954599"/>
                <a:gd name="connsiteX0" fmla="*/ 158235 w 2007311"/>
                <a:gd name="connsiteY0" fmla="*/ 1954599 h 1954599"/>
                <a:gd name="connsiteX1" fmla="*/ 158235 w 2007311"/>
                <a:gd name="connsiteY1" fmla="*/ 0 h 1954599"/>
                <a:gd name="connsiteX2" fmla="*/ 1681538 w 2007311"/>
                <a:gd name="connsiteY2" fmla="*/ 0 h 1954599"/>
                <a:gd name="connsiteX3" fmla="*/ 2007311 w 2007311"/>
                <a:gd name="connsiteY3" fmla="*/ 325773 h 1954599"/>
                <a:gd name="connsiteX4" fmla="*/ 2007311 w 2007311"/>
                <a:gd name="connsiteY4" fmla="*/ 1628826 h 1954599"/>
                <a:gd name="connsiteX5" fmla="*/ 1681538 w 2007311"/>
                <a:gd name="connsiteY5" fmla="*/ 1954599 h 1954599"/>
                <a:gd name="connsiteX6" fmla="*/ 158235 w 2007311"/>
                <a:gd name="connsiteY6" fmla="*/ 1954599 h 1954599"/>
                <a:gd name="connsiteX0" fmla="*/ 112318 w 1961394"/>
                <a:gd name="connsiteY0" fmla="*/ 1954599 h 1954599"/>
                <a:gd name="connsiteX1" fmla="*/ 112318 w 1961394"/>
                <a:gd name="connsiteY1" fmla="*/ 0 h 1954599"/>
                <a:gd name="connsiteX2" fmla="*/ 1635621 w 1961394"/>
                <a:gd name="connsiteY2" fmla="*/ 0 h 1954599"/>
                <a:gd name="connsiteX3" fmla="*/ 1961394 w 1961394"/>
                <a:gd name="connsiteY3" fmla="*/ 325773 h 1954599"/>
                <a:gd name="connsiteX4" fmla="*/ 1961394 w 1961394"/>
                <a:gd name="connsiteY4" fmla="*/ 1628826 h 1954599"/>
                <a:gd name="connsiteX5" fmla="*/ 1635621 w 1961394"/>
                <a:gd name="connsiteY5" fmla="*/ 1954599 h 1954599"/>
                <a:gd name="connsiteX6" fmla="*/ 112318 w 1961394"/>
                <a:gd name="connsiteY6" fmla="*/ 1954599 h 1954599"/>
                <a:gd name="connsiteX0" fmla="*/ 130 w 1849206"/>
                <a:gd name="connsiteY0" fmla="*/ 1954599 h 1954599"/>
                <a:gd name="connsiteX1" fmla="*/ 130 w 1849206"/>
                <a:gd name="connsiteY1" fmla="*/ 0 h 1954599"/>
                <a:gd name="connsiteX2" fmla="*/ 1523433 w 1849206"/>
                <a:gd name="connsiteY2" fmla="*/ 0 h 1954599"/>
                <a:gd name="connsiteX3" fmla="*/ 1849206 w 1849206"/>
                <a:gd name="connsiteY3" fmla="*/ 325773 h 1954599"/>
                <a:gd name="connsiteX4" fmla="*/ 1849206 w 1849206"/>
                <a:gd name="connsiteY4" fmla="*/ 1628826 h 1954599"/>
                <a:gd name="connsiteX5" fmla="*/ 1523433 w 1849206"/>
                <a:gd name="connsiteY5" fmla="*/ 1954599 h 1954599"/>
                <a:gd name="connsiteX6" fmla="*/ 130 w 1849206"/>
                <a:gd name="connsiteY6" fmla="*/ 1954599 h 195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206" h="1954599">
                  <a:moveTo>
                    <a:pt x="130" y="1954599"/>
                  </a:moveTo>
                  <a:cubicBezTo>
                    <a:pt x="2477" y="8528"/>
                    <a:pt x="-656" y="1949049"/>
                    <a:pt x="130" y="0"/>
                  </a:cubicBezTo>
                  <a:lnTo>
                    <a:pt x="1523433" y="0"/>
                  </a:lnTo>
                  <a:cubicBezTo>
                    <a:pt x="1703352" y="0"/>
                    <a:pt x="1849206" y="145854"/>
                    <a:pt x="1849206" y="325773"/>
                  </a:cubicBezTo>
                  <a:lnTo>
                    <a:pt x="1849206" y="1628826"/>
                  </a:lnTo>
                  <a:cubicBezTo>
                    <a:pt x="1849206" y="1808745"/>
                    <a:pt x="1703352" y="1954599"/>
                    <a:pt x="1523433" y="1954599"/>
                  </a:cubicBezTo>
                  <a:lnTo>
                    <a:pt x="130" y="1954599"/>
                  </a:lnTo>
                  <a:close/>
                </a:path>
              </a:pathLst>
            </a:cu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6" name="rectangle_top2">
              <a:extLst>
                <a:ext uri="{FF2B5EF4-FFF2-40B4-BE49-F238E27FC236}">
                  <a16:creationId xmlns:a16="http://schemas.microsoft.com/office/drawing/2014/main" id="{8825C540-8FCE-C647-BE76-076CF387B65B}"/>
                </a:ext>
              </a:extLst>
            </p:cNvPr>
            <p:cNvSpPr/>
            <p:nvPr/>
          </p:nvSpPr>
          <p:spPr>
            <a:xfrm>
              <a:off x="3797966" y="2269774"/>
              <a:ext cx="1954599" cy="642093"/>
            </a:xfrm>
            <a:prstGeom prst="round2SameRect">
              <a:avLst/>
            </a:prstGeom>
            <a:solidFill>
              <a:srgbClr val="54823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7" name="icon2">
              <a:extLst>
                <a:ext uri="{FF2B5EF4-FFF2-40B4-BE49-F238E27FC236}">
                  <a16:creationId xmlns:a16="http://schemas.microsoft.com/office/drawing/2014/main" id="{8D527F4D-AA50-D046-9723-EFBB89231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4379399" y="3158893"/>
              <a:ext cx="875532" cy="87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subtitle2">
              <a:extLst>
                <a:ext uri="{FF2B5EF4-FFF2-40B4-BE49-F238E27FC236}">
                  <a16:creationId xmlns:a16="http://schemas.microsoft.com/office/drawing/2014/main" id="{B4C037EB-FF36-4D4E-B704-5D9D2782202A}"/>
                </a:ext>
              </a:extLst>
            </p:cNvPr>
            <p:cNvSpPr txBox="1"/>
            <p:nvPr/>
          </p:nvSpPr>
          <p:spPr>
            <a:xfrm>
              <a:off x="4178509" y="2406154"/>
              <a:ext cx="1193516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起因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62" name="content1">
            <a:extLst>
              <a:ext uri="{FF2B5EF4-FFF2-40B4-BE49-F238E27FC236}">
                <a16:creationId xmlns:a16="http://schemas.microsoft.com/office/drawing/2014/main" id="{8D6EE4AE-CA55-8446-8672-6F59E19E6F53}"/>
              </a:ext>
            </a:extLst>
          </p:cNvPr>
          <p:cNvSpPr/>
          <p:nvPr/>
        </p:nvSpPr>
        <p:spPr>
          <a:xfrm>
            <a:off x="8859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成果是可用的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6" name="題目gray">
            <a:extLst>
              <a:ext uri="{FF2B5EF4-FFF2-40B4-BE49-F238E27FC236}">
                <a16:creationId xmlns:a16="http://schemas.microsoft.com/office/drawing/2014/main" id="{020484DE-9378-2342-B320-7EDEB7ED85E2}"/>
              </a:ext>
            </a:extLst>
          </p:cNvPr>
          <p:cNvGrpSpPr/>
          <p:nvPr/>
        </p:nvGrpSpPr>
        <p:grpSpPr>
          <a:xfrm>
            <a:off x="1197665" y="2269775"/>
            <a:ext cx="1954601" cy="2399518"/>
            <a:chOff x="1197665" y="2269775"/>
            <a:chExt cx="1954601" cy="2399518"/>
          </a:xfrm>
        </p:grpSpPr>
        <p:sp>
          <p:nvSpPr>
            <p:cNvPr id="46" name="rectangle_bottom1">
              <a:extLst>
                <a:ext uri="{FF2B5EF4-FFF2-40B4-BE49-F238E27FC236}">
                  <a16:creationId xmlns:a16="http://schemas.microsoft.com/office/drawing/2014/main" id="{694C8274-6A78-EF49-8F22-9C0D266E39CD}"/>
                </a:ext>
              </a:extLst>
            </p:cNvPr>
            <p:cNvSpPr/>
            <p:nvPr/>
          </p:nvSpPr>
          <p:spPr>
            <a:xfrm rot="5400000">
              <a:off x="1087542" y="2604570"/>
              <a:ext cx="2174849" cy="1954598"/>
            </a:xfrm>
            <a:prstGeom prst="roundRect">
              <a:avLst/>
            </a:prstGeom>
            <a:solidFill>
              <a:schemeClr val="bg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7" name="rectangle_top1">
              <a:extLst>
                <a:ext uri="{FF2B5EF4-FFF2-40B4-BE49-F238E27FC236}">
                  <a16:creationId xmlns:a16="http://schemas.microsoft.com/office/drawing/2014/main" id="{94E79A48-87A8-0C4F-8783-9F1BFD88046B}"/>
                </a:ext>
              </a:extLst>
            </p:cNvPr>
            <p:cNvSpPr/>
            <p:nvPr/>
          </p:nvSpPr>
          <p:spPr>
            <a:xfrm>
              <a:off x="1197665" y="2269775"/>
              <a:ext cx="1954598" cy="642093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45" name="icon1">
              <a:extLst>
                <a:ext uri="{FF2B5EF4-FFF2-40B4-BE49-F238E27FC236}">
                  <a16:creationId xmlns:a16="http://schemas.microsoft.com/office/drawing/2014/main" id="{36E4437C-2732-B14F-9189-7386BBC5876A}"/>
                </a:ext>
              </a:extLst>
            </p:cNvPr>
            <p:cNvSpPr txBox="1"/>
            <p:nvPr/>
          </p:nvSpPr>
          <p:spPr>
            <a:xfrm>
              <a:off x="1754936" y="2863776"/>
              <a:ext cx="7680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6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?</a:t>
              </a:r>
              <a:endParaRPr lang="zh-TW" altLang="en-US" sz="9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8" name="subtitle1">
              <a:extLst>
                <a:ext uri="{FF2B5EF4-FFF2-40B4-BE49-F238E27FC236}">
                  <a16:creationId xmlns:a16="http://schemas.microsoft.com/office/drawing/2014/main" id="{6DB72954-B4C8-784D-80D2-404120FE8A0F}"/>
                </a:ext>
              </a:extLst>
            </p:cNvPr>
            <p:cNvSpPr txBox="1"/>
            <p:nvPr/>
          </p:nvSpPr>
          <p:spPr>
            <a:xfrm>
              <a:off x="1618034" y="2406155"/>
              <a:ext cx="1193514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題目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3" name="題目green">
            <a:extLst>
              <a:ext uri="{FF2B5EF4-FFF2-40B4-BE49-F238E27FC236}">
                <a16:creationId xmlns:a16="http://schemas.microsoft.com/office/drawing/2014/main" id="{020484DE-9378-2342-B320-7EDEB7ED85E2}"/>
              </a:ext>
            </a:extLst>
          </p:cNvPr>
          <p:cNvGrpSpPr/>
          <p:nvPr/>
        </p:nvGrpSpPr>
        <p:grpSpPr>
          <a:xfrm>
            <a:off x="1201181" y="2269774"/>
            <a:ext cx="1954601" cy="2399519"/>
            <a:chOff x="1197665" y="2269775"/>
            <a:chExt cx="1954601" cy="2399519"/>
          </a:xfrm>
        </p:grpSpPr>
        <p:sp>
          <p:nvSpPr>
            <p:cNvPr id="34" name="rectangle_bottom1">
              <a:extLst>
                <a:ext uri="{FF2B5EF4-FFF2-40B4-BE49-F238E27FC236}">
                  <a16:creationId xmlns:a16="http://schemas.microsoft.com/office/drawing/2014/main" id="{694C8274-6A78-EF49-8F22-9C0D266E39CD}"/>
                </a:ext>
              </a:extLst>
            </p:cNvPr>
            <p:cNvSpPr/>
            <p:nvPr/>
          </p:nvSpPr>
          <p:spPr>
            <a:xfrm rot="5400000">
              <a:off x="1295578" y="2812607"/>
              <a:ext cx="1758777" cy="1954598"/>
            </a:xfrm>
            <a:custGeom>
              <a:avLst/>
              <a:gdLst>
                <a:gd name="connsiteX0" fmla="*/ 0 w 2174849"/>
                <a:gd name="connsiteY0" fmla="*/ 325773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0 w 2174849"/>
                <a:gd name="connsiteY8" fmla="*/ 325773 h 1954598"/>
                <a:gd name="connsiteX0" fmla="*/ 0 w 2174849"/>
                <a:gd name="connsiteY0" fmla="*/ 325773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0 w 2174849"/>
                <a:gd name="connsiteY8" fmla="*/ 325773 h 1954598"/>
                <a:gd name="connsiteX0" fmla="*/ 326007 w 2174849"/>
                <a:gd name="connsiteY0" fmla="*/ 429140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326007 w 2174849"/>
                <a:gd name="connsiteY8" fmla="*/ 429140 h 1954598"/>
                <a:gd name="connsiteX0" fmla="*/ 326007 w 2174849"/>
                <a:gd name="connsiteY0" fmla="*/ 429140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326007 w 2174849"/>
                <a:gd name="connsiteY8" fmla="*/ 429140 h 1954598"/>
                <a:gd name="connsiteX0" fmla="*/ 234 w 1849076"/>
                <a:gd name="connsiteY0" fmla="*/ 429140 h 1954598"/>
                <a:gd name="connsiteX1" fmla="*/ 0 w 1849076"/>
                <a:gd name="connsiteY1" fmla="*/ 0 h 1954598"/>
                <a:gd name="connsiteX2" fmla="*/ 1523303 w 1849076"/>
                <a:gd name="connsiteY2" fmla="*/ 0 h 1954598"/>
                <a:gd name="connsiteX3" fmla="*/ 1849076 w 1849076"/>
                <a:gd name="connsiteY3" fmla="*/ 325773 h 1954598"/>
                <a:gd name="connsiteX4" fmla="*/ 1849076 w 1849076"/>
                <a:gd name="connsiteY4" fmla="*/ 1628825 h 1954598"/>
                <a:gd name="connsiteX5" fmla="*/ 1523303 w 1849076"/>
                <a:gd name="connsiteY5" fmla="*/ 1954598 h 1954598"/>
                <a:gd name="connsiteX6" fmla="*/ 0 w 1849076"/>
                <a:gd name="connsiteY6" fmla="*/ 1954598 h 1954598"/>
                <a:gd name="connsiteX7" fmla="*/ 234 w 1849076"/>
                <a:gd name="connsiteY7" fmla="*/ 1700387 h 1954598"/>
                <a:gd name="connsiteX8" fmla="*/ 234 w 1849076"/>
                <a:gd name="connsiteY8" fmla="*/ 429140 h 1954598"/>
                <a:gd name="connsiteX0" fmla="*/ 112993 w 1961835"/>
                <a:gd name="connsiteY0" fmla="*/ 429140 h 1954598"/>
                <a:gd name="connsiteX1" fmla="*/ 112759 w 1961835"/>
                <a:gd name="connsiteY1" fmla="*/ 0 h 1954598"/>
                <a:gd name="connsiteX2" fmla="*/ 1636062 w 1961835"/>
                <a:gd name="connsiteY2" fmla="*/ 0 h 1954598"/>
                <a:gd name="connsiteX3" fmla="*/ 1961835 w 1961835"/>
                <a:gd name="connsiteY3" fmla="*/ 325773 h 1954598"/>
                <a:gd name="connsiteX4" fmla="*/ 1961835 w 1961835"/>
                <a:gd name="connsiteY4" fmla="*/ 1628825 h 1954598"/>
                <a:gd name="connsiteX5" fmla="*/ 1636062 w 1961835"/>
                <a:gd name="connsiteY5" fmla="*/ 1954598 h 1954598"/>
                <a:gd name="connsiteX6" fmla="*/ 112759 w 1961835"/>
                <a:gd name="connsiteY6" fmla="*/ 1954598 h 1954598"/>
                <a:gd name="connsiteX7" fmla="*/ 112993 w 1961835"/>
                <a:gd name="connsiteY7" fmla="*/ 429140 h 1954598"/>
                <a:gd name="connsiteX0" fmla="*/ 190413 w 2039489"/>
                <a:gd name="connsiteY0" fmla="*/ 1954598 h 1954598"/>
                <a:gd name="connsiteX1" fmla="*/ 190413 w 2039489"/>
                <a:gd name="connsiteY1" fmla="*/ 0 h 1954598"/>
                <a:gd name="connsiteX2" fmla="*/ 1713716 w 2039489"/>
                <a:gd name="connsiteY2" fmla="*/ 0 h 1954598"/>
                <a:gd name="connsiteX3" fmla="*/ 2039489 w 2039489"/>
                <a:gd name="connsiteY3" fmla="*/ 325773 h 1954598"/>
                <a:gd name="connsiteX4" fmla="*/ 2039489 w 2039489"/>
                <a:gd name="connsiteY4" fmla="*/ 1628825 h 1954598"/>
                <a:gd name="connsiteX5" fmla="*/ 1713716 w 2039489"/>
                <a:gd name="connsiteY5" fmla="*/ 1954598 h 1954598"/>
                <a:gd name="connsiteX6" fmla="*/ 190413 w 2039489"/>
                <a:gd name="connsiteY6" fmla="*/ 1954598 h 1954598"/>
                <a:gd name="connsiteX0" fmla="*/ 113546 w 1962622"/>
                <a:gd name="connsiteY0" fmla="*/ 1954598 h 1954598"/>
                <a:gd name="connsiteX1" fmla="*/ 113546 w 1962622"/>
                <a:gd name="connsiteY1" fmla="*/ 0 h 1954598"/>
                <a:gd name="connsiteX2" fmla="*/ 1636849 w 1962622"/>
                <a:gd name="connsiteY2" fmla="*/ 0 h 1954598"/>
                <a:gd name="connsiteX3" fmla="*/ 1962622 w 1962622"/>
                <a:gd name="connsiteY3" fmla="*/ 325773 h 1954598"/>
                <a:gd name="connsiteX4" fmla="*/ 1962622 w 1962622"/>
                <a:gd name="connsiteY4" fmla="*/ 1628825 h 1954598"/>
                <a:gd name="connsiteX5" fmla="*/ 1636849 w 1962622"/>
                <a:gd name="connsiteY5" fmla="*/ 1954598 h 1954598"/>
                <a:gd name="connsiteX6" fmla="*/ 113546 w 1962622"/>
                <a:gd name="connsiteY6" fmla="*/ 1954598 h 1954598"/>
                <a:gd name="connsiteX0" fmla="*/ 1422 w 1850498"/>
                <a:gd name="connsiteY0" fmla="*/ 1954598 h 1954598"/>
                <a:gd name="connsiteX1" fmla="*/ 1422 w 1850498"/>
                <a:gd name="connsiteY1" fmla="*/ 0 h 1954598"/>
                <a:gd name="connsiteX2" fmla="*/ 1524725 w 1850498"/>
                <a:gd name="connsiteY2" fmla="*/ 0 h 1954598"/>
                <a:gd name="connsiteX3" fmla="*/ 1850498 w 1850498"/>
                <a:gd name="connsiteY3" fmla="*/ 325773 h 1954598"/>
                <a:gd name="connsiteX4" fmla="*/ 1850498 w 1850498"/>
                <a:gd name="connsiteY4" fmla="*/ 1628825 h 1954598"/>
                <a:gd name="connsiteX5" fmla="*/ 1524725 w 1850498"/>
                <a:gd name="connsiteY5" fmla="*/ 1954598 h 1954598"/>
                <a:gd name="connsiteX6" fmla="*/ 1422 w 1850498"/>
                <a:gd name="connsiteY6" fmla="*/ 1954598 h 195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498" h="1954598">
                  <a:moveTo>
                    <a:pt x="1422" y="1954598"/>
                  </a:moveTo>
                  <a:cubicBezTo>
                    <a:pt x="-1752" y="-3388"/>
                    <a:pt x="1379" y="1955006"/>
                    <a:pt x="1422" y="0"/>
                  </a:cubicBezTo>
                  <a:lnTo>
                    <a:pt x="1524725" y="0"/>
                  </a:lnTo>
                  <a:cubicBezTo>
                    <a:pt x="1704644" y="0"/>
                    <a:pt x="1850498" y="145854"/>
                    <a:pt x="1850498" y="325773"/>
                  </a:cubicBezTo>
                  <a:lnTo>
                    <a:pt x="1850498" y="1628825"/>
                  </a:lnTo>
                  <a:cubicBezTo>
                    <a:pt x="1850498" y="1808744"/>
                    <a:pt x="1704644" y="1954598"/>
                    <a:pt x="1524725" y="1954598"/>
                  </a:cubicBezTo>
                  <a:lnTo>
                    <a:pt x="1422" y="1954598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5" name="rectangle_top1">
              <a:extLst>
                <a:ext uri="{FF2B5EF4-FFF2-40B4-BE49-F238E27FC236}">
                  <a16:creationId xmlns:a16="http://schemas.microsoft.com/office/drawing/2014/main" id="{94E79A48-87A8-0C4F-8783-9F1BFD88046B}"/>
                </a:ext>
              </a:extLst>
            </p:cNvPr>
            <p:cNvSpPr/>
            <p:nvPr/>
          </p:nvSpPr>
          <p:spPr>
            <a:xfrm>
              <a:off x="1197665" y="2269775"/>
              <a:ext cx="1954598" cy="642093"/>
            </a:xfrm>
            <a:prstGeom prst="round2Same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43" name="icon1">
              <a:extLst>
                <a:ext uri="{FF2B5EF4-FFF2-40B4-BE49-F238E27FC236}">
                  <a16:creationId xmlns:a16="http://schemas.microsoft.com/office/drawing/2014/main" id="{36E4437C-2732-B14F-9189-7386BBC5876A}"/>
                </a:ext>
              </a:extLst>
            </p:cNvPr>
            <p:cNvSpPr txBox="1"/>
            <p:nvPr/>
          </p:nvSpPr>
          <p:spPr>
            <a:xfrm>
              <a:off x="1754936" y="2863776"/>
              <a:ext cx="7680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6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?</a:t>
              </a:r>
              <a:endParaRPr lang="zh-TW" altLang="en-US" sz="9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4" name="subtitle1">
              <a:extLst>
                <a:ext uri="{FF2B5EF4-FFF2-40B4-BE49-F238E27FC236}">
                  <a16:creationId xmlns:a16="http://schemas.microsoft.com/office/drawing/2014/main" id="{6DB72954-B4C8-784D-80D2-404120FE8A0F}"/>
                </a:ext>
              </a:extLst>
            </p:cNvPr>
            <p:cNvSpPr txBox="1"/>
            <p:nvPr/>
          </p:nvSpPr>
          <p:spPr>
            <a:xfrm>
              <a:off x="1618034" y="2406155"/>
              <a:ext cx="1193514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題目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" name="title">
            <a:extLst>
              <a:ext uri="{FF2B5EF4-FFF2-40B4-BE49-F238E27FC236}">
                <a16:creationId xmlns:a16="http://schemas.microsoft.com/office/drawing/2014/main" id="{D9B0EF19-57EB-4442-9E26-672EC4DA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/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247281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0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_title">
            <a:extLst>
              <a:ext uri="{FF2B5EF4-FFF2-40B4-BE49-F238E27FC236}">
                <a16:creationId xmlns:a16="http://schemas.microsoft.com/office/drawing/2014/main" id="{15D85C4F-4CCF-9E40-B295-4F01B03A6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" altLang="zh-TW" dirty="0"/>
              <a:t>Analysis and Comparison</a:t>
            </a:r>
            <a:endParaRPr kumimoji="1" lang="zh-TW" alt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097BD83-5F15-5941-B44E-B7EB5F31E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分析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比較</a:t>
            </a:r>
          </a:p>
        </p:txBody>
      </p:sp>
      <p:sp>
        <p:nvSpPr>
          <p:cNvPr id="2" name="number">
            <a:extLst>
              <a:ext uri="{FF2B5EF4-FFF2-40B4-BE49-F238E27FC236}">
                <a16:creationId xmlns:a16="http://schemas.microsoft.com/office/drawing/2014/main" id="{C81B6241-C802-8244-A97C-1A0246075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/>
              <a:t>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00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con">
            <a:extLst>
              <a:ext uri="{FF2B5EF4-FFF2-40B4-BE49-F238E27FC236}">
                <a16:creationId xmlns:a16="http://schemas.microsoft.com/office/drawing/2014/main" id="{813270DC-3375-3949-A8DF-A1CBA4F9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05" y="2868914"/>
            <a:ext cx="1689965" cy="168996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A0E0738-F05D-BD45-A212-90B3192C6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64" y="1817400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D59C45E-86C3-0149-8A3A-B07B875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比較目標</a:t>
            </a:r>
            <a:r>
              <a:rPr lang="en-US" altLang="zh-TW" dirty="0"/>
              <a:t>: </a:t>
            </a:r>
            <a:r>
              <a:rPr lang="zh-TW" altLang="en-US" dirty="0"/>
              <a:t>即享傘</a:t>
            </a:r>
            <a:r>
              <a:rPr lang="en-US" altLang="zh-TW" dirty="0"/>
              <a:t> - </a:t>
            </a:r>
            <a:r>
              <a:rPr lang="zh-TW" altLang="en-US" dirty="0"/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359057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">
            <a:extLst>
              <a:ext uri="{FF2B5EF4-FFF2-40B4-BE49-F238E27FC236}">
                <a16:creationId xmlns:a16="http://schemas.microsoft.com/office/drawing/2014/main" id="{2C7211FC-130D-CF4E-B88E-41BEF07A6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553" y="1768451"/>
            <a:ext cx="4010956" cy="3960000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ED3B0592-4391-1A44-B84A-A85169EB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2757" y="1812839"/>
            <a:ext cx="4190400" cy="39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3C7AE0B-2F02-B943-9042-59CA7920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比較目標</a:t>
            </a:r>
            <a:r>
              <a:rPr kumimoji="1" lang="en-US" altLang="zh-TW" dirty="0"/>
              <a:t>: </a:t>
            </a:r>
            <a:r>
              <a:rPr kumimoji="1" lang="zh-TW" altLang="en-US" dirty="0"/>
              <a:t>即享傘</a:t>
            </a:r>
            <a:r>
              <a:rPr kumimoji="1" lang="en-US" altLang="zh-TW" dirty="0"/>
              <a:t> - </a:t>
            </a:r>
            <a:r>
              <a:rPr kumimoji="1" lang="zh-TW" altLang="en-US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408102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BD6C0-32BA-E444-B8EF-4E8DDCCA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SWOT </a:t>
            </a:r>
            <a:r>
              <a:rPr kumimoji="1" lang="zh-TW" altLang="en-US" dirty="0"/>
              <a:t>分析</a:t>
            </a:r>
          </a:p>
        </p:txBody>
      </p:sp>
      <p:grpSp>
        <p:nvGrpSpPr>
          <p:cNvPr id="4" name="O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473" y="3932157"/>
            <a:ext cx="2213888" cy="1657029"/>
            <a:chOff x="2846345" y="3273829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" name="W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6755" y="2085444"/>
            <a:ext cx="2208468" cy="1657029"/>
            <a:chOff x="4651056" y="1888794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2" name="T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6755" y="3934866"/>
            <a:ext cx="2208468" cy="1657029"/>
            <a:chOff x="4651056" y="3275861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1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6" name="S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473" y="2085444"/>
            <a:ext cx="2213888" cy="1657029"/>
            <a:chOff x="2846345" y="1888794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1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4" name="O-green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800" y="3931200"/>
            <a:ext cx="2213888" cy="1657029"/>
            <a:chOff x="2846345" y="3273829"/>
            <a:chExt cx="1660416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5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8" name="W-green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5600" y="2084400"/>
            <a:ext cx="2208468" cy="1657029"/>
            <a:chOff x="4651056" y="1888794"/>
            <a:chExt cx="1656351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5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2" name="T-green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5600" y="3934800"/>
            <a:ext cx="2208468" cy="1657029"/>
            <a:chOff x="4651056" y="3275861"/>
            <a:chExt cx="1656351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6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6" name="S-green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800" y="2084400"/>
            <a:ext cx="2213888" cy="1657029"/>
            <a:chOff x="2846345" y="1888794"/>
            <a:chExt cx="1660416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6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0" name="椭圆 13">
            <a:extLst>
              <a:ext uri="{FF2B5EF4-FFF2-40B4-BE49-F238E27FC236}">
                <a16:creationId xmlns:a16="http://schemas.microsoft.com/office/drawing/2014/main" id="{C16E7E99-4680-5D48-9300-A87B8567D4D7}"/>
              </a:ext>
            </a:extLst>
          </p:cNvPr>
          <p:cNvSpPr>
            <a:spLocks/>
          </p:cNvSpPr>
          <p:nvPr/>
        </p:nvSpPr>
        <p:spPr bwMode="auto">
          <a:xfrm>
            <a:off x="5675699" y="3341425"/>
            <a:ext cx="1010747" cy="101210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SWOT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2" name="O-word">
            <a:extLst>
              <a:ext uri="{FF2B5EF4-FFF2-40B4-BE49-F238E27FC236}">
                <a16:creationId xmlns:a16="http://schemas.microsoft.com/office/drawing/2014/main" id="{E25107AD-B2D8-7B41-AEC3-F33FF682A106}"/>
              </a:ext>
            </a:extLst>
          </p:cNvPr>
          <p:cNvGrpSpPr/>
          <p:nvPr/>
        </p:nvGrpSpPr>
        <p:grpSpPr>
          <a:xfrm>
            <a:off x="838200" y="4171819"/>
            <a:ext cx="2902485" cy="1043873"/>
            <a:chOff x="-43830" y="1591703"/>
            <a:chExt cx="3702517" cy="1043874"/>
          </a:xfrm>
        </p:grpSpPr>
        <p:sp>
          <p:nvSpPr>
            <p:cNvPr id="32" name="文本框 94">
              <a:extLst>
                <a:ext uri="{FF2B5EF4-FFF2-40B4-BE49-F238E27FC236}">
                  <a16:creationId xmlns:a16="http://schemas.microsoft.com/office/drawing/2014/main" id="{E98DE165-9C3A-9246-90D9-171306FDB813}"/>
                </a:ext>
              </a:extLst>
            </p:cNvPr>
            <p:cNvSpPr txBox="1"/>
            <p:nvPr/>
          </p:nvSpPr>
          <p:spPr>
            <a:xfrm>
              <a:off x="-43830" y="2157946"/>
              <a:ext cx="3702517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MRT</a:t>
              </a: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發達，行人較多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現有競爭者少且僅在中部</a:t>
              </a:r>
              <a:endParaRPr lang="en-US" altLang="zh-TW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BAB6046-1749-7443-A0D8-EADDA12CE0D9}"/>
                </a:ext>
              </a:extLst>
            </p:cNvPr>
            <p:cNvSpPr/>
            <p:nvPr/>
          </p:nvSpPr>
          <p:spPr>
            <a:xfrm>
              <a:off x="2607943" y="1591703"/>
              <a:ext cx="932552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機會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-word">
            <a:extLst>
              <a:ext uri="{FF2B5EF4-FFF2-40B4-BE49-F238E27FC236}">
                <a16:creationId xmlns:a16="http://schemas.microsoft.com/office/drawing/2014/main" id="{40C3C70A-670A-3A47-8412-B7101EE89222}"/>
              </a:ext>
            </a:extLst>
          </p:cNvPr>
          <p:cNvGrpSpPr/>
          <p:nvPr/>
        </p:nvGrpSpPr>
        <p:grpSpPr>
          <a:xfrm>
            <a:off x="900760" y="2144889"/>
            <a:ext cx="2760272" cy="1095756"/>
            <a:chOff x="35975" y="1677090"/>
            <a:chExt cx="3521106" cy="1095756"/>
          </a:xfrm>
        </p:grpSpPr>
        <p:sp>
          <p:nvSpPr>
            <p:cNvPr id="30" name="文本框 91">
              <a:extLst>
                <a:ext uri="{FF2B5EF4-FFF2-40B4-BE49-F238E27FC236}">
                  <a16:creationId xmlns:a16="http://schemas.microsoft.com/office/drawing/2014/main" id="{0E92DCBE-A747-1D4D-9DC3-1102E46FCC03}"/>
                </a:ext>
              </a:extLst>
            </p:cNvPr>
            <p:cNvSpPr txBox="1"/>
            <p:nvPr/>
          </p:nvSpPr>
          <p:spPr>
            <a:xfrm>
              <a:off x="35975" y="2119471"/>
              <a:ext cx="3504521" cy="65337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站台需求不高，擴展快速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991FF15-2E6D-354A-813B-B3B3D5A20A14}"/>
                </a:ext>
              </a:extLst>
            </p:cNvPr>
            <p:cNvSpPr/>
            <p:nvPr/>
          </p:nvSpPr>
          <p:spPr>
            <a:xfrm>
              <a:off x="2607946" y="1677090"/>
              <a:ext cx="949135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優勢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4" name="W-word">
            <a:extLst>
              <a:ext uri="{FF2B5EF4-FFF2-40B4-BE49-F238E27FC236}">
                <a16:creationId xmlns:a16="http://schemas.microsoft.com/office/drawing/2014/main" id="{04C23C62-168D-C049-A1E5-47004704CF1B}"/>
              </a:ext>
            </a:extLst>
          </p:cNvPr>
          <p:cNvGrpSpPr/>
          <p:nvPr/>
        </p:nvGrpSpPr>
        <p:grpSpPr>
          <a:xfrm>
            <a:off x="8699332" y="2144889"/>
            <a:ext cx="2651259" cy="1026792"/>
            <a:chOff x="232308" y="1677090"/>
            <a:chExt cx="3382043" cy="1026792"/>
          </a:xfrm>
        </p:grpSpPr>
        <p:sp>
          <p:nvSpPr>
            <p:cNvPr id="28" name="文本框 97">
              <a:extLst>
                <a:ext uri="{FF2B5EF4-FFF2-40B4-BE49-F238E27FC236}">
                  <a16:creationId xmlns:a16="http://schemas.microsoft.com/office/drawing/2014/main" id="{82F3A89D-2BB7-2646-B923-CC4C83DB50D7}"/>
                </a:ext>
              </a:extLst>
            </p:cNvPr>
            <p:cNvSpPr txBox="1"/>
            <p:nvPr/>
          </p:nvSpPr>
          <p:spPr>
            <a:xfrm>
              <a:off x="232308" y="2226251"/>
              <a:ext cx="3382043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站點的傘數較少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較難處理短時間大量需求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CFAF86B-8C06-114C-909F-C5B041A2E47E}"/>
                </a:ext>
              </a:extLst>
            </p:cNvPr>
            <p:cNvSpPr/>
            <p:nvPr/>
          </p:nvSpPr>
          <p:spPr>
            <a:xfrm>
              <a:off x="251866" y="1677090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劣勢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5" name="T-word">
            <a:extLst>
              <a:ext uri="{FF2B5EF4-FFF2-40B4-BE49-F238E27FC236}">
                <a16:creationId xmlns:a16="http://schemas.microsoft.com/office/drawing/2014/main" id="{267F1E89-1DBE-0E4B-A9C1-07B9D2933912}"/>
              </a:ext>
            </a:extLst>
          </p:cNvPr>
          <p:cNvGrpSpPr/>
          <p:nvPr/>
        </p:nvGrpSpPr>
        <p:grpSpPr>
          <a:xfrm>
            <a:off x="8714664" y="4200340"/>
            <a:ext cx="2739901" cy="1029380"/>
            <a:chOff x="251866" y="1620227"/>
            <a:chExt cx="3495119" cy="1029381"/>
          </a:xfrm>
        </p:grpSpPr>
        <p:sp>
          <p:nvSpPr>
            <p:cNvPr id="26" name="文本框 100">
              <a:extLst>
                <a:ext uri="{FF2B5EF4-FFF2-40B4-BE49-F238E27FC236}">
                  <a16:creationId xmlns:a16="http://schemas.microsoft.com/office/drawing/2014/main" id="{635B81B6-D94D-DF4F-8EAE-B2C5BABC647C}"/>
                </a:ext>
              </a:extLst>
            </p:cNvPr>
            <p:cNvSpPr txBox="1"/>
            <p:nvPr/>
          </p:nvSpPr>
          <p:spPr>
            <a:xfrm>
              <a:off x="251866" y="2171977"/>
              <a:ext cx="349511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容易被模仿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傘的需求是即時性的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0CEC0E-CB00-E342-8467-CDFF37BEACDB}"/>
                </a:ext>
              </a:extLst>
            </p:cNvPr>
            <p:cNvSpPr/>
            <p:nvPr/>
          </p:nvSpPr>
          <p:spPr>
            <a:xfrm>
              <a:off x="255681" y="1620227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威脅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650379C-5C9C-6C40-832B-901142836D4E}"/>
              </a:ext>
            </a:extLst>
          </p:cNvPr>
          <p:cNvSpPr txBox="1"/>
          <p:nvPr/>
        </p:nvSpPr>
        <p:spPr>
          <a:xfrm>
            <a:off x="4103940" y="262509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7F7500B-EBDB-5A43-965C-2D5002D42E7B}"/>
              </a:ext>
            </a:extLst>
          </p:cNvPr>
          <p:cNvSpPr txBox="1"/>
          <p:nvPr/>
        </p:nvSpPr>
        <p:spPr>
          <a:xfrm>
            <a:off x="7718441" y="2649239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5D158D1-0624-F444-A7CF-93F302ACBF34}"/>
              </a:ext>
            </a:extLst>
          </p:cNvPr>
          <p:cNvSpPr txBox="1"/>
          <p:nvPr/>
        </p:nvSpPr>
        <p:spPr>
          <a:xfrm>
            <a:off x="4098144" y="447697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4CDD587-63DE-0C4A-BFB0-85D513A70C86}"/>
              </a:ext>
            </a:extLst>
          </p:cNvPr>
          <p:cNvSpPr txBox="1"/>
          <p:nvPr/>
        </p:nvSpPr>
        <p:spPr>
          <a:xfrm>
            <a:off x="7716173" y="4496286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6780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1746C54-42BC-5641-B823-06E131D22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Interface Introduction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15E9B2-B894-5245-BB6F-B614A250E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介面簡介</a:t>
            </a:r>
            <a:endParaRPr lang="zh-TW" altLang="en-US" dirty="0"/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A11861AD-2617-394B-98A6-F506F3C70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9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460</Words>
  <Application>Microsoft Office PowerPoint</Application>
  <PresentationFormat>寬螢幕</PresentationFormat>
  <Paragraphs>155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Microsoft JhengHei</vt:lpstr>
      <vt:lpstr>Microsoft JhengHei</vt:lpstr>
      <vt:lpstr>Arial</vt:lpstr>
      <vt:lpstr>Calibri</vt:lpstr>
      <vt:lpstr>Wingdings</vt:lpstr>
      <vt:lpstr>Office 佈景主題</vt:lpstr>
      <vt:lpstr>i心傘 109409</vt:lpstr>
      <vt:lpstr>PowerPoint 簡報</vt:lpstr>
      <vt:lpstr>PowerPoint 簡報</vt:lpstr>
      <vt:lpstr>背景&amp;動機</vt:lpstr>
      <vt:lpstr>PowerPoint 簡報</vt:lpstr>
      <vt:lpstr>比較目標: 即享傘 - 站台</vt:lpstr>
      <vt:lpstr>比較目標: 即享傘 - 介面</vt:lpstr>
      <vt:lpstr>SWOT 分析</vt:lpstr>
      <vt:lpstr>PowerPoint 簡報</vt:lpstr>
      <vt:lpstr>登入.註冊</vt:lpstr>
      <vt:lpstr>借取雨傘</vt:lpstr>
      <vt:lpstr>站點地圖</vt:lpstr>
      <vt:lpstr>歸還雨傘</vt:lpstr>
      <vt:lpstr>其他</vt:lpstr>
      <vt:lpstr>推播</vt:lpstr>
      <vt:lpstr>Web</vt:lpstr>
      <vt:lpstr>PowerPoint 簡報</vt:lpstr>
      <vt:lpstr>預期流程 – 借傘</vt:lpstr>
      <vt:lpstr>預期流程 – 還傘</vt:lpstr>
      <vt:lpstr>PowerPoint 簡報</vt:lpstr>
      <vt:lpstr>系統架構圖</vt:lpstr>
      <vt:lpstr>PowerPoint 簡報</vt:lpstr>
      <vt:lpstr>預期成果</vt:lpstr>
      <vt:lpstr>PowerPoint 簡報</vt:lpstr>
      <vt:lpstr>分工</vt:lpstr>
      <vt:lpstr>補充內容:硬體</vt:lpstr>
      <vt:lpstr>補充內容:懲罰機制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user</cp:lastModifiedBy>
  <cp:revision>77</cp:revision>
  <dcterms:created xsi:type="dcterms:W3CDTF">2020-05-14T17:47:24Z</dcterms:created>
  <dcterms:modified xsi:type="dcterms:W3CDTF">2020-05-21T13:48:48Z</dcterms:modified>
</cp:coreProperties>
</file>